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3886200" cy="50292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A00D01B-A936-4180-8FAB-CD6C80E71C3E}" type="slidenum">
              <a:t>&lt;#&gt;</a:t>
            </a:fld>
          </a:p>
        </p:txBody>
      </p:sp>
      <p:sp>
        <p:nvSpPr>
          <p:cNvPr id="4" name="PlaceHolder 3"/>
          <p:cNvSpPr>
            <a:spLocks noGrp="1"/>
          </p:cNvSpPr>
          <p:nvPr>
            <p:ph type="dt" idx="3"/>
          </p:nvPr>
        </p:nvSpPr>
        <p:spPr/>
        <p:txBody>
          <a:bodyPr/>
          <a:p>
            <a:r>
              <a:rPr lang="ru-RU"/>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8" name="PlaceHolder 2"/>
          <p:cNvSpPr>
            <a:spLocks noGrp="1"/>
          </p:cNvSpPr>
          <p:nvPr>
            <p:ph/>
          </p:nvPr>
        </p:nvSpPr>
        <p:spPr>
          <a:xfrm>
            <a:off x="194040" y="117648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29" name="PlaceHolder 3"/>
          <p:cNvSpPr>
            <a:spLocks noGrp="1"/>
          </p:cNvSpPr>
          <p:nvPr>
            <p:ph/>
          </p:nvPr>
        </p:nvSpPr>
        <p:spPr>
          <a:xfrm>
            <a:off x="194040" y="270000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BCB7E49-1683-40BB-A92B-55B38933183E}" type="slidenum">
              <a:t>&lt;#&gt;</a:t>
            </a:fld>
          </a:p>
        </p:txBody>
      </p:sp>
      <p:sp>
        <p:nvSpPr>
          <p:cNvPr id="7" name="PlaceHolder 6"/>
          <p:cNvSpPr>
            <a:spLocks noGrp="1"/>
          </p:cNvSpPr>
          <p:nvPr>
            <p:ph type="dt" idx="3"/>
          </p:nvPr>
        </p:nvSpPr>
        <p:spPr/>
        <p:txBody>
          <a:bodyPr/>
          <a:p>
            <a:r>
              <a:rPr lang="ru-RU"/>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1"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32"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33" name="PlaceHolder 4"/>
          <p:cNvSpPr>
            <a:spLocks noGrp="1"/>
          </p:cNvSpPr>
          <p:nvPr>
            <p:ph/>
          </p:nvPr>
        </p:nvSpPr>
        <p:spPr>
          <a:xfrm>
            <a:off x="19404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34" name="PlaceHolder 5"/>
          <p:cNvSpPr>
            <a:spLocks noGrp="1"/>
          </p:cNvSpPr>
          <p:nvPr>
            <p:ph/>
          </p:nvPr>
        </p:nvSpPr>
        <p:spPr>
          <a:xfrm>
            <a:off x="198612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1F8FC02D-CBFD-4014-9EA5-36EB5EC0B156}" type="slidenum">
              <a:t>&lt;#&gt;</a:t>
            </a:fld>
          </a:p>
        </p:txBody>
      </p:sp>
      <p:sp>
        <p:nvSpPr>
          <p:cNvPr id="9" name="PlaceHolder 8"/>
          <p:cNvSpPr>
            <a:spLocks noGrp="1"/>
          </p:cNvSpPr>
          <p:nvPr>
            <p:ph type="dt" idx="3"/>
          </p:nvPr>
        </p:nvSpPr>
        <p:spPr/>
        <p:txBody>
          <a:bodyPr/>
          <a:p>
            <a:r>
              <a:rPr lang="ru-RU"/>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6" name="PlaceHolder 2"/>
          <p:cNvSpPr>
            <a:spLocks noGrp="1"/>
          </p:cNvSpPr>
          <p:nvPr>
            <p:ph/>
          </p:nvPr>
        </p:nvSpPr>
        <p:spPr>
          <a:xfrm>
            <a:off x="19404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37" name="PlaceHolder 3"/>
          <p:cNvSpPr>
            <a:spLocks noGrp="1"/>
          </p:cNvSpPr>
          <p:nvPr>
            <p:ph/>
          </p:nvPr>
        </p:nvSpPr>
        <p:spPr>
          <a:xfrm>
            <a:off x="137628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38" name="PlaceHolder 4"/>
          <p:cNvSpPr>
            <a:spLocks noGrp="1"/>
          </p:cNvSpPr>
          <p:nvPr>
            <p:ph/>
          </p:nvPr>
        </p:nvSpPr>
        <p:spPr>
          <a:xfrm>
            <a:off x="255888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39" name="PlaceHolder 5"/>
          <p:cNvSpPr>
            <a:spLocks noGrp="1"/>
          </p:cNvSpPr>
          <p:nvPr>
            <p:ph/>
          </p:nvPr>
        </p:nvSpPr>
        <p:spPr>
          <a:xfrm>
            <a:off x="19404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40" name="PlaceHolder 6"/>
          <p:cNvSpPr>
            <a:spLocks noGrp="1"/>
          </p:cNvSpPr>
          <p:nvPr>
            <p:ph/>
          </p:nvPr>
        </p:nvSpPr>
        <p:spPr>
          <a:xfrm>
            <a:off x="137628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41" name="PlaceHolder 7"/>
          <p:cNvSpPr>
            <a:spLocks noGrp="1"/>
          </p:cNvSpPr>
          <p:nvPr>
            <p:ph/>
          </p:nvPr>
        </p:nvSpPr>
        <p:spPr>
          <a:xfrm>
            <a:off x="255888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FA43C674-9784-42E4-9BF6-BC31BA944916}" type="slidenum">
              <a:t>&lt;#&gt;</a:t>
            </a:fld>
          </a:p>
        </p:txBody>
      </p:sp>
      <p:sp>
        <p:nvSpPr>
          <p:cNvPr id="11" name="PlaceHolder 10"/>
          <p:cNvSpPr>
            <a:spLocks noGrp="1"/>
          </p:cNvSpPr>
          <p:nvPr>
            <p:ph type="dt" idx="3"/>
          </p:nvPr>
        </p:nvSpPr>
        <p:spPr/>
        <p:txBody>
          <a:bodyPr/>
          <a:p>
            <a:r>
              <a:rPr lang="ru-RU"/>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B29150D8-E216-48C8-8E2A-B2B6D1952DA0}" type="slidenum">
              <a:t>&lt;#&gt;</a:t>
            </a:fld>
          </a:p>
        </p:txBody>
      </p:sp>
      <p:sp>
        <p:nvSpPr>
          <p:cNvPr id="4" name="PlaceHolder 3"/>
          <p:cNvSpPr>
            <a:spLocks noGrp="1"/>
          </p:cNvSpPr>
          <p:nvPr>
            <p:ph type="dt" idx="6"/>
          </p:nvPr>
        </p:nvSpPr>
        <p:spPr/>
        <p:txBody>
          <a:bodyPr/>
          <a:p>
            <a:r>
              <a:rPr lang="ru-RU"/>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49" name="PlaceHolder 2"/>
          <p:cNvSpPr>
            <a:spLocks noGrp="1"/>
          </p:cNvSpPr>
          <p:nvPr>
            <p:ph type="subTitle"/>
          </p:nvPr>
        </p:nvSpPr>
        <p:spPr>
          <a:xfrm>
            <a:off x="194040" y="1176480"/>
            <a:ext cx="3497040" cy="291636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BBB4526-00D3-4302-93FB-BB88CEC6776D}" type="slidenum">
              <a:t>&lt;#&gt;</a:t>
            </a:fld>
          </a:p>
        </p:txBody>
      </p:sp>
      <p:sp>
        <p:nvSpPr>
          <p:cNvPr id="6" name="PlaceHolder 5"/>
          <p:cNvSpPr>
            <a:spLocks noGrp="1"/>
          </p:cNvSpPr>
          <p:nvPr>
            <p:ph type="dt" idx="6"/>
          </p:nvPr>
        </p:nvSpPr>
        <p:spPr/>
        <p:txBody>
          <a:bodyPr/>
          <a:p>
            <a:r>
              <a:rPr lang="ru-RU"/>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1" name="PlaceHolder 2"/>
          <p:cNvSpPr>
            <a:spLocks noGrp="1"/>
          </p:cNvSpPr>
          <p:nvPr>
            <p:ph/>
          </p:nvPr>
        </p:nvSpPr>
        <p:spPr>
          <a:xfrm>
            <a:off x="194040" y="1176480"/>
            <a:ext cx="3497040" cy="29163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CD12D3E-4106-48CF-A172-E7F3732D9FBD}" type="slidenum">
              <a:t>&lt;#&gt;</a:t>
            </a:fld>
          </a:p>
        </p:txBody>
      </p:sp>
      <p:sp>
        <p:nvSpPr>
          <p:cNvPr id="6" name="PlaceHolder 5"/>
          <p:cNvSpPr>
            <a:spLocks noGrp="1"/>
          </p:cNvSpPr>
          <p:nvPr>
            <p:ph type="dt" idx="6"/>
          </p:nvPr>
        </p:nvSpPr>
        <p:spPr/>
        <p:txBody>
          <a:bodyPr/>
          <a:p>
            <a:r>
              <a:rPr lang="ru-RU"/>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3" name="PlaceHolder 2"/>
          <p:cNvSpPr>
            <a:spLocks noGrp="1"/>
          </p:cNvSpPr>
          <p:nvPr>
            <p:ph/>
          </p:nvPr>
        </p:nvSpPr>
        <p:spPr>
          <a:xfrm>
            <a:off x="19404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54" name="PlaceHolder 3"/>
          <p:cNvSpPr>
            <a:spLocks noGrp="1"/>
          </p:cNvSpPr>
          <p:nvPr>
            <p:ph/>
          </p:nvPr>
        </p:nvSpPr>
        <p:spPr>
          <a:xfrm>
            <a:off x="198612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764B3D4-E667-4E01-8CA6-326EF505772A}" type="slidenum">
              <a:t>&lt;#&gt;</a:t>
            </a:fld>
          </a:p>
        </p:txBody>
      </p:sp>
      <p:sp>
        <p:nvSpPr>
          <p:cNvPr id="7" name="PlaceHolder 6"/>
          <p:cNvSpPr>
            <a:spLocks noGrp="1"/>
          </p:cNvSpPr>
          <p:nvPr>
            <p:ph type="dt" idx="6"/>
          </p:nvPr>
        </p:nvSpPr>
        <p:spPr/>
        <p:txBody>
          <a:bodyPr/>
          <a:p>
            <a:r>
              <a:rPr lang="ru-RU"/>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6A9EE2E-E5DA-48CD-9FCA-61A9AD0ABCF3}" type="slidenum">
              <a:t>&lt;#&gt;</a:t>
            </a:fld>
          </a:p>
        </p:txBody>
      </p:sp>
      <p:sp>
        <p:nvSpPr>
          <p:cNvPr id="5" name="PlaceHolder 4"/>
          <p:cNvSpPr>
            <a:spLocks noGrp="1"/>
          </p:cNvSpPr>
          <p:nvPr>
            <p:ph type="dt" idx="6"/>
          </p:nvPr>
        </p:nvSpPr>
        <p:spPr/>
        <p:txBody>
          <a:bodyPr/>
          <a:p>
            <a:r>
              <a:rPr lang="ru-RU"/>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194040" y="200520"/>
            <a:ext cx="3497040" cy="38912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D120126-AF71-4BDF-9865-03725E6E8587}" type="slidenum">
              <a:t>&lt;#&gt;</a:t>
            </a:fld>
          </a:p>
        </p:txBody>
      </p:sp>
      <p:sp>
        <p:nvSpPr>
          <p:cNvPr id="5" name="PlaceHolder 4"/>
          <p:cNvSpPr>
            <a:spLocks noGrp="1"/>
          </p:cNvSpPr>
          <p:nvPr>
            <p:ph type="dt" idx="6"/>
          </p:nvPr>
        </p:nvSpPr>
        <p:spPr/>
        <p:txBody>
          <a:bodyPr/>
          <a:p>
            <a:r>
              <a:rPr lang="ru-RU"/>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58"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59" name="PlaceHolder 3"/>
          <p:cNvSpPr>
            <a:spLocks noGrp="1"/>
          </p:cNvSpPr>
          <p:nvPr>
            <p:ph/>
          </p:nvPr>
        </p:nvSpPr>
        <p:spPr>
          <a:xfrm>
            <a:off x="198612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60" name="PlaceHolder 4"/>
          <p:cNvSpPr>
            <a:spLocks noGrp="1"/>
          </p:cNvSpPr>
          <p:nvPr>
            <p:ph/>
          </p:nvPr>
        </p:nvSpPr>
        <p:spPr>
          <a:xfrm>
            <a:off x="19404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8E08643-CF7D-4D10-BCBF-70E97239E4CB}" type="slidenum">
              <a:t>&lt;#&gt;</a:t>
            </a:fld>
          </a:p>
        </p:txBody>
      </p:sp>
      <p:sp>
        <p:nvSpPr>
          <p:cNvPr id="8" name="PlaceHolder 7"/>
          <p:cNvSpPr>
            <a:spLocks noGrp="1"/>
          </p:cNvSpPr>
          <p:nvPr>
            <p:ph type="dt" idx="6"/>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 name="PlaceHolder 2"/>
          <p:cNvSpPr>
            <a:spLocks noGrp="1"/>
          </p:cNvSpPr>
          <p:nvPr>
            <p:ph type="subTitle"/>
          </p:nvPr>
        </p:nvSpPr>
        <p:spPr>
          <a:xfrm>
            <a:off x="194040" y="1176480"/>
            <a:ext cx="3497040" cy="291636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BA906356-52E4-41E6-995F-6CD2180F8B94}"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2" name="PlaceHolder 2"/>
          <p:cNvSpPr>
            <a:spLocks noGrp="1"/>
          </p:cNvSpPr>
          <p:nvPr>
            <p:ph/>
          </p:nvPr>
        </p:nvSpPr>
        <p:spPr>
          <a:xfrm>
            <a:off x="19404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63"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4" name="PlaceHolder 4"/>
          <p:cNvSpPr>
            <a:spLocks noGrp="1"/>
          </p:cNvSpPr>
          <p:nvPr>
            <p:ph/>
          </p:nvPr>
        </p:nvSpPr>
        <p:spPr>
          <a:xfrm>
            <a:off x="198612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3508DCC-89F4-436D-983A-85FB5A37BE94}" type="slidenum">
              <a:t>&lt;#&gt;</a:t>
            </a:fld>
          </a:p>
        </p:txBody>
      </p:sp>
      <p:sp>
        <p:nvSpPr>
          <p:cNvPr id="8" name="PlaceHolder 7"/>
          <p:cNvSpPr>
            <a:spLocks noGrp="1"/>
          </p:cNvSpPr>
          <p:nvPr>
            <p:ph type="dt" idx="6"/>
          </p:nvPr>
        </p:nvSpPr>
        <p:spPr/>
        <p:txBody>
          <a:bodyPr/>
          <a:p>
            <a:r>
              <a:rPr lang="ru-RU"/>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66"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7"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8" name="PlaceHolder 4"/>
          <p:cNvSpPr>
            <a:spLocks noGrp="1"/>
          </p:cNvSpPr>
          <p:nvPr>
            <p:ph/>
          </p:nvPr>
        </p:nvSpPr>
        <p:spPr>
          <a:xfrm>
            <a:off x="194040" y="270000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EB73EB3-BE5D-4997-B845-4177D735297A}" type="slidenum">
              <a:t>&lt;#&gt;</a:t>
            </a:fld>
          </a:p>
        </p:txBody>
      </p:sp>
      <p:sp>
        <p:nvSpPr>
          <p:cNvPr id="8" name="PlaceHolder 7"/>
          <p:cNvSpPr>
            <a:spLocks noGrp="1"/>
          </p:cNvSpPr>
          <p:nvPr>
            <p:ph type="dt" idx="6"/>
          </p:nvPr>
        </p:nvSpPr>
        <p:spPr/>
        <p:txBody>
          <a:bodyPr/>
          <a:p>
            <a:r>
              <a:rPr lang="ru-RU"/>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0" name="PlaceHolder 2"/>
          <p:cNvSpPr>
            <a:spLocks noGrp="1"/>
          </p:cNvSpPr>
          <p:nvPr>
            <p:ph/>
          </p:nvPr>
        </p:nvSpPr>
        <p:spPr>
          <a:xfrm>
            <a:off x="194040" y="117648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71" name="PlaceHolder 3"/>
          <p:cNvSpPr>
            <a:spLocks noGrp="1"/>
          </p:cNvSpPr>
          <p:nvPr>
            <p:ph/>
          </p:nvPr>
        </p:nvSpPr>
        <p:spPr>
          <a:xfrm>
            <a:off x="194040" y="270000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363F119E-C73D-460A-AA5D-7DF5FFDD4CA8}" type="slidenum">
              <a:t>&lt;#&gt;</a:t>
            </a:fld>
          </a:p>
        </p:txBody>
      </p:sp>
      <p:sp>
        <p:nvSpPr>
          <p:cNvPr id="7" name="PlaceHolder 6"/>
          <p:cNvSpPr>
            <a:spLocks noGrp="1"/>
          </p:cNvSpPr>
          <p:nvPr>
            <p:ph type="dt" idx="6"/>
          </p:nvPr>
        </p:nvSpPr>
        <p:spPr/>
        <p:txBody>
          <a:bodyPr/>
          <a:p>
            <a:r>
              <a:rPr lang="ru-RU"/>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3"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74"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75" name="PlaceHolder 4"/>
          <p:cNvSpPr>
            <a:spLocks noGrp="1"/>
          </p:cNvSpPr>
          <p:nvPr>
            <p:ph/>
          </p:nvPr>
        </p:nvSpPr>
        <p:spPr>
          <a:xfrm>
            <a:off x="19404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76" name="PlaceHolder 5"/>
          <p:cNvSpPr>
            <a:spLocks noGrp="1"/>
          </p:cNvSpPr>
          <p:nvPr>
            <p:ph/>
          </p:nvPr>
        </p:nvSpPr>
        <p:spPr>
          <a:xfrm>
            <a:off x="198612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2EBA9E18-3DB6-48B8-9C60-7AC3881D97A0}" type="slidenum">
              <a:t>&lt;#&gt;</a:t>
            </a:fld>
          </a:p>
        </p:txBody>
      </p:sp>
      <p:sp>
        <p:nvSpPr>
          <p:cNvPr id="9" name="PlaceHolder 8"/>
          <p:cNvSpPr>
            <a:spLocks noGrp="1"/>
          </p:cNvSpPr>
          <p:nvPr>
            <p:ph type="dt" idx="6"/>
          </p:nvPr>
        </p:nvSpPr>
        <p:spPr/>
        <p:txBody>
          <a:bodyPr/>
          <a:p>
            <a:r>
              <a:rPr lang="ru-RU"/>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78" name="PlaceHolder 2"/>
          <p:cNvSpPr>
            <a:spLocks noGrp="1"/>
          </p:cNvSpPr>
          <p:nvPr>
            <p:ph/>
          </p:nvPr>
        </p:nvSpPr>
        <p:spPr>
          <a:xfrm>
            <a:off x="19404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79" name="PlaceHolder 3"/>
          <p:cNvSpPr>
            <a:spLocks noGrp="1"/>
          </p:cNvSpPr>
          <p:nvPr>
            <p:ph/>
          </p:nvPr>
        </p:nvSpPr>
        <p:spPr>
          <a:xfrm>
            <a:off x="137628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80" name="PlaceHolder 4"/>
          <p:cNvSpPr>
            <a:spLocks noGrp="1"/>
          </p:cNvSpPr>
          <p:nvPr>
            <p:ph/>
          </p:nvPr>
        </p:nvSpPr>
        <p:spPr>
          <a:xfrm>
            <a:off x="255888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81" name="PlaceHolder 5"/>
          <p:cNvSpPr>
            <a:spLocks noGrp="1"/>
          </p:cNvSpPr>
          <p:nvPr>
            <p:ph/>
          </p:nvPr>
        </p:nvSpPr>
        <p:spPr>
          <a:xfrm>
            <a:off x="19404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82" name="PlaceHolder 6"/>
          <p:cNvSpPr>
            <a:spLocks noGrp="1"/>
          </p:cNvSpPr>
          <p:nvPr>
            <p:ph/>
          </p:nvPr>
        </p:nvSpPr>
        <p:spPr>
          <a:xfrm>
            <a:off x="137628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83" name="PlaceHolder 7"/>
          <p:cNvSpPr>
            <a:spLocks noGrp="1"/>
          </p:cNvSpPr>
          <p:nvPr>
            <p:ph/>
          </p:nvPr>
        </p:nvSpPr>
        <p:spPr>
          <a:xfrm>
            <a:off x="255888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01B188D2-C1BF-4BD3-ACC0-6CB4B0D9C935}" type="slidenum">
              <a:t>&lt;#&gt;</a:t>
            </a:fld>
          </a:p>
        </p:txBody>
      </p:sp>
      <p:sp>
        <p:nvSpPr>
          <p:cNvPr id="11" name="PlaceHolder 10"/>
          <p:cNvSpPr>
            <a:spLocks noGrp="1"/>
          </p:cNvSpPr>
          <p:nvPr>
            <p:ph type="dt" idx="6"/>
          </p:nvPr>
        </p:nvSpPr>
        <p:spPr/>
        <p:txBody>
          <a:bodyPr/>
          <a:p>
            <a:r>
              <a:rPr lang="ru-RU"/>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2044DA87-6A6F-44D6-8B16-6DEA362F8656}" type="slidenum">
              <a:t>&lt;#&gt;</a:t>
            </a:fld>
          </a:p>
        </p:txBody>
      </p:sp>
      <p:sp>
        <p:nvSpPr>
          <p:cNvPr id="4" name="PlaceHolder 3"/>
          <p:cNvSpPr>
            <a:spLocks noGrp="1"/>
          </p:cNvSpPr>
          <p:nvPr>
            <p:ph type="dt" idx="9"/>
          </p:nvPr>
        </p:nvSpPr>
        <p:spPr/>
        <p:txBody>
          <a:bodyPr/>
          <a:p>
            <a:r>
              <a:rPr lang="ru-RU"/>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1" name="PlaceHolder 2"/>
          <p:cNvSpPr>
            <a:spLocks noGrp="1"/>
          </p:cNvSpPr>
          <p:nvPr>
            <p:ph type="subTitle"/>
          </p:nvPr>
        </p:nvSpPr>
        <p:spPr>
          <a:xfrm>
            <a:off x="194040" y="1176480"/>
            <a:ext cx="3497040" cy="291636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B8F34970-119D-4B96-9272-44E114F0651A}" type="slidenum">
              <a:t>&lt;#&gt;</a:t>
            </a:fld>
          </a:p>
        </p:txBody>
      </p:sp>
      <p:sp>
        <p:nvSpPr>
          <p:cNvPr id="6" name="PlaceHolder 5"/>
          <p:cNvSpPr>
            <a:spLocks noGrp="1"/>
          </p:cNvSpPr>
          <p:nvPr>
            <p:ph type="dt" idx="9"/>
          </p:nvPr>
        </p:nvSpPr>
        <p:spPr/>
        <p:txBody>
          <a:bodyPr/>
          <a:p>
            <a:r>
              <a:rPr lang="ru-RU"/>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3" name="PlaceHolder 2"/>
          <p:cNvSpPr>
            <a:spLocks noGrp="1"/>
          </p:cNvSpPr>
          <p:nvPr>
            <p:ph/>
          </p:nvPr>
        </p:nvSpPr>
        <p:spPr>
          <a:xfrm>
            <a:off x="194040" y="1176480"/>
            <a:ext cx="3497040" cy="29163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73834DA0-D3EF-43F2-8BE9-B1D0E7B33836}" type="slidenum">
              <a:t>&lt;#&gt;</a:t>
            </a:fld>
          </a:p>
        </p:txBody>
      </p:sp>
      <p:sp>
        <p:nvSpPr>
          <p:cNvPr id="6" name="PlaceHolder 5"/>
          <p:cNvSpPr>
            <a:spLocks noGrp="1"/>
          </p:cNvSpPr>
          <p:nvPr>
            <p:ph type="dt" idx="9"/>
          </p:nvPr>
        </p:nvSpPr>
        <p:spPr/>
        <p:txBody>
          <a:bodyPr/>
          <a:p>
            <a:r>
              <a:rPr lang="ru-RU"/>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5" name="PlaceHolder 2"/>
          <p:cNvSpPr>
            <a:spLocks noGrp="1"/>
          </p:cNvSpPr>
          <p:nvPr>
            <p:ph/>
          </p:nvPr>
        </p:nvSpPr>
        <p:spPr>
          <a:xfrm>
            <a:off x="19404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96" name="PlaceHolder 3"/>
          <p:cNvSpPr>
            <a:spLocks noGrp="1"/>
          </p:cNvSpPr>
          <p:nvPr>
            <p:ph/>
          </p:nvPr>
        </p:nvSpPr>
        <p:spPr>
          <a:xfrm>
            <a:off x="198612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1F87863-4845-4FB3-AD8D-A17C8E44DD8A}" type="slidenum">
              <a:t>&lt;#&gt;</a:t>
            </a:fld>
          </a:p>
        </p:txBody>
      </p:sp>
      <p:sp>
        <p:nvSpPr>
          <p:cNvPr id="7" name="PlaceHolder 6"/>
          <p:cNvSpPr>
            <a:spLocks noGrp="1"/>
          </p:cNvSpPr>
          <p:nvPr>
            <p:ph type="dt" idx="9"/>
          </p:nvPr>
        </p:nvSpPr>
        <p:spPr/>
        <p:txBody>
          <a:bodyPr/>
          <a:p>
            <a:r>
              <a:rPr lang="ru-RU"/>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231359B-2987-400B-9A08-859D42ECA870}" type="slidenum">
              <a:t>&lt;#&gt;</a:t>
            </a:fld>
          </a:p>
        </p:txBody>
      </p:sp>
      <p:sp>
        <p:nvSpPr>
          <p:cNvPr id="5" name="PlaceHolder 4"/>
          <p:cNvSpPr>
            <a:spLocks noGrp="1"/>
          </p:cNvSpPr>
          <p:nvPr>
            <p:ph type="dt" idx="9"/>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9" name="PlaceHolder 2"/>
          <p:cNvSpPr>
            <a:spLocks noGrp="1"/>
          </p:cNvSpPr>
          <p:nvPr>
            <p:ph/>
          </p:nvPr>
        </p:nvSpPr>
        <p:spPr>
          <a:xfrm>
            <a:off x="194040" y="1176480"/>
            <a:ext cx="3497040" cy="29163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7C3ED73-F8A5-4D1F-A5E1-1260688D45DA}"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194040" y="200520"/>
            <a:ext cx="3497040" cy="38912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A7F01096-737F-4254-8192-1A13D709C7E4}" type="slidenum">
              <a:t>&lt;#&gt;</a:t>
            </a:fld>
          </a:p>
        </p:txBody>
      </p:sp>
      <p:sp>
        <p:nvSpPr>
          <p:cNvPr id="5" name="PlaceHolder 4"/>
          <p:cNvSpPr>
            <a:spLocks noGrp="1"/>
          </p:cNvSpPr>
          <p:nvPr>
            <p:ph type="dt" idx="9"/>
          </p:nvPr>
        </p:nvSpPr>
        <p:spPr/>
        <p:txBody>
          <a:bodyPr/>
          <a:p>
            <a:r>
              <a:rPr lang="ru-RU"/>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0"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01" name="PlaceHolder 3"/>
          <p:cNvSpPr>
            <a:spLocks noGrp="1"/>
          </p:cNvSpPr>
          <p:nvPr>
            <p:ph/>
          </p:nvPr>
        </p:nvSpPr>
        <p:spPr>
          <a:xfrm>
            <a:off x="198612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102" name="PlaceHolder 4"/>
          <p:cNvSpPr>
            <a:spLocks noGrp="1"/>
          </p:cNvSpPr>
          <p:nvPr>
            <p:ph/>
          </p:nvPr>
        </p:nvSpPr>
        <p:spPr>
          <a:xfrm>
            <a:off x="19404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F9F56E5-7C52-4CBC-8C10-5374ABDC7425}" type="slidenum">
              <a:t>&lt;#&gt;</a:t>
            </a:fld>
          </a:p>
        </p:txBody>
      </p:sp>
      <p:sp>
        <p:nvSpPr>
          <p:cNvPr id="8" name="PlaceHolder 7"/>
          <p:cNvSpPr>
            <a:spLocks noGrp="1"/>
          </p:cNvSpPr>
          <p:nvPr>
            <p:ph type="dt" idx="9"/>
          </p:nvPr>
        </p:nvSpPr>
        <p:spPr/>
        <p:txBody>
          <a:bodyPr/>
          <a:p>
            <a:r>
              <a:rPr lang="ru-RU"/>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4" name="PlaceHolder 2"/>
          <p:cNvSpPr>
            <a:spLocks noGrp="1"/>
          </p:cNvSpPr>
          <p:nvPr>
            <p:ph/>
          </p:nvPr>
        </p:nvSpPr>
        <p:spPr>
          <a:xfrm>
            <a:off x="19404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105"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06" name="PlaceHolder 4"/>
          <p:cNvSpPr>
            <a:spLocks noGrp="1"/>
          </p:cNvSpPr>
          <p:nvPr>
            <p:ph/>
          </p:nvPr>
        </p:nvSpPr>
        <p:spPr>
          <a:xfrm>
            <a:off x="198612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71427DE-61F1-4BD5-9CD2-14D452C8E199}" type="slidenum">
              <a:t>&lt;#&gt;</a:t>
            </a:fld>
          </a:p>
        </p:txBody>
      </p:sp>
      <p:sp>
        <p:nvSpPr>
          <p:cNvPr id="8" name="PlaceHolder 7"/>
          <p:cNvSpPr>
            <a:spLocks noGrp="1"/>
          </p:cNvSpPr>
          <p:nvPr>
            <p:ph type="dt" idx="9"/>
          </p:nvPr>
        </p:nvSpPr>
        <p:spPr/>
        <p:txBody>
          <a:bodyPr/>
          <a:p>
            <a:r>
              <a:rPr lang="ru-RU"/>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08"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09"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10" name="PlaceHolder 4"/>
          <p:cNvSpPr>
            <a:spLocks noGrp="1"/>
          </p:cNvSpPr>
          <p:nvPr>
            <p:ph/>
          </p:nvPr>
        </p:nvSpPr>
        <p:spPr>
          <a:xfrm>
            <a:off x="194040" y="270000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6708632-FFE4-43B7-9308-E6FABE9F8F68}" type="slidenum">
              <a:t>&lt;#&gt;</a:t>
            </a:fld>
          </a:p>
        </p:txBody>
      </p:sp>
      <p:sp>
        <p:nvSpPr>
          <p:cNvPr id="8" name="PlaceHolder 7"/>
          <p:cNvSpPr>
            <a:spLocks noGrp="1"/>
          </p:cNvSpPr>
          <p:nvPr>
            <p:ph type="dt" idx="9"/>
          </p:nvPr>
        </p:nvSpPr>
        <p:spPr/>
        <p:txBody>
          <a:bodyPr/>
          <a:p>
            <a:r>
              <a:rPr lang="ru-RU"/>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2" name="PlaceHolder 2"/>
          <p:cNvSpPr>
            <a:spLocks noGrp="1"/>
          </p:cNvSpPr>
          <p:nvPr>
            <p:ph/>
          </p:nvPr>
        </p:nvSpPr>
        <p:spPr>
          <a:xfrm>
            <a:off x="194040" y="117648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113" name="PlaceHolder 3"/>
          <p:cNvSpPr>
            <a:spLocks noGrp="1"/>
          </p:cNvSpPr>
          <p:nvPr>
            <p:ph/>
          </p:nvPr>
        </p:nvSpPr>
        <p:spPr>
          <a:xfrm>
            <a:off x="194040" y="270000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C97816D-8DF8-4F5B-8695-3B8B033B4CC5}" type="slidenum">
              <a:t>&lt;#&gt;</a:t>
            </a:fld>
          </a:p>
        </p:txBody>
      </p:sp>
      <p:sp>
        <p:nvSpPr>
          <p:cNvPr id="7" name="PlaceHolder 6"/>
          <p:cNvSpPr>
            <a:spLocks noGrp="1"/>
          </p:cNvSpPr>
          <p:nvPr>
            <p:ph type="dt" idx="9"/>
          </p:nvPr>
        </p:nvSpPr>
        <p:spPr/>
        <p:txBody>
          <a:bodyPr/>
          <a:p>
            <a:r>
              <a:rPr lang="ru-RU"/>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5"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16"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17" name="PlaceHolder 4"/>
          <p:cNvSpPr>
            <a:spLocks noGrp="1"/>
          </p:cNvSpPr>
          <p:nvPr>
            <p:ph/>
          </p:nvPr>
        </p:nvSpPr>
        <p:spPr>
          <a:xfrm>
            <a:off x="19404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18" name="PlaceHolder 5"/>
          <p:cNvSpPr>
            <a:spLocks noGrp="1"/>
          </p:cNvSpPr>
          <p:nvPr>
            <p:ph/>
          </p:nvPr>
        </p:nvSpPr>
        <p:spPr>
          <a:xfrm>
            <a:off x="198612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AFB448EF-AEA9-4262-8558-AE63A9A71EE7}" type="slidenum">
              <a:t>&lt;#&gt;</a:t>
            </a:fld>
          </a:p>
        </p:txBody>
      </p:sp>
      <p:sp>
        <p:nvSpPr>
          <p:cNvPr id="9" name="PlaceHolder 8"/>
          <p:cNvSpPr>
            <a:spLocks noGrp="1"/>
          </p:cNvSpPr>
          <p:nvPr>
            <p:ph type="dt" idx="9"/>
          </p:nvPr>
        </p:nvSpPr>
        <p:spPr/>
        <p:txBody>
          <a:bodyPr/>
          <a:p>
            <a:r>
              <a:rPr lang="ru-RU"/>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20" name="PlaceHolder 2"/>
          <p:cNvSpPr>
            <a:spLocks noGrp="1"/>
          </p:cNvSpPr>
          <p:nvPr>
            <p:ph/>
          </p:nvPr>
        </p:nvSpPr>
        <p:spPr>
          <a:xfrm>
            <a:off x="19404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121" name="PlaceHolder 3"/>
          <p:cNvSpPr>
            <a:spLocks noGrp="1"/>
          </p:cNvSpPr>
          <p:nvPr>
            <p:ph/>
          </p:nvPr>
        </p:nvSpPr>
        <p:spPr>
          <a:xfrm>
            <a:off x="137628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122" name="PlaceHolder 4"/>
          <p:cNvSpPr>
            <a:spLocks noGrp="1"/>
          </p:cNvSpPr>
          <p:nvPr>
            <p:ph/>
          </p:nvPr>
        </p:nvSpPr>
        <p:spPr>
          <a:xfrm>
            <a:off x="255888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123" name="PlaceHolder 5"/>
          <p:cNvSpPr>
            <a:spLocks noGrp="1"/>
          </p:cNvSpPr>
          <p:nvPr>
            <p:ph/>
          </p:nvPr>
        </p:nvSpPr>
        <p:spPr>
          <a:xfrm>
            <a:off x="19404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124" name="PlaceHolder 6"/>
          <p:cNvSpPr>
            <a:spLocks noGrp="1"/>
          </p:cNvSpPr>
          <p:nvPr>
            <p:ph/>
          </p:nvPr>
        </p:nvSpPr>
        <p:spPr>
          <a:xfrm>
            <a:off x="137628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125" name="PlaceHolder 7"/>
          <p:cNvSpPr>
            <a:spLocks noGrp="1"/>
          </p:cNvSpPr>
          <p:nvPr>
            <p:ph/>
          </p:nvPr>
        </p:nvSpPr>
        <p:spPr>
          <a:xfrm>
            <a:off x="255888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11959567-D691-4DA8-B0AA-CDAD05D1191D}" type="slidenum">
              <a:t>&lt;#&gt;</a:t>
            </a:fld>
          </a:p>
        </p:txBody>
      </p:sp>
      <p:sp>
        <p:nvSpPr>
          <p:cNvPr id="11" name="PlaceHolder 10"/>
          <p:cNvSpPr>
            <a:spLocks noGrp="1"/>
          </p:cNvSpPr>
          <p:nvPr>
            <p:ph type="dt" idx="9"/>
          </p:nvPr>
        </p:nvSpPr>
        <p:spPr/>
        <p:txBody>
          <a:bodyPr/>
          <a:p>
            <a:r>
              <a:rPr lang="ru-RU"/>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853B9D70-0CF1-489A-843C-F0C048B3C803}" type="slidenum">
              <a:t>&lt;#&gt;</a:t>
            </a:fld>
          </a:p>
        </p:txBody>
      </p:sp>
      <p:sp>
        <p:nvSpPr>
          <p:cNvPr id="4" name="PlaceHolder 3"/>
          <p:cNvSpPr>
            <a:spLocks noGrp="1"/>
          </p:cNvSpPr>
          <p:nvPr>
            <p:ph type="dt" idx="12"/>
          </p:nvPr>
        </p:nvSpPr>
        <p:spPr/>
        <p:txBody>
          <a:bodyPr/>
          <a:p>
            <a:r>
              <a:rPr lang="ru-RU"/>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36" name="PlaceHolder 2"/>
          <p:cNvSpPr>
            <a:spLocks noGrp="1"/>
          </p:cNvSpPr>
          <p:nvPr>
            <p:ph type="subTitle"/>
          </p:nvPr>
        </p:nvSpPr>
        <p:spPr>
          <a:xfrm>
            <a:off x="194040" y="1176480"/>
            <a:ext cx="3497040" cy="291636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E3022D09-000F-4ACE-9954-50565C3DA7B6}" type="slidenum">
              <a:t>&lt;#&gt;</a:t>
            </a:fld>
          </a:p>
        </p:txBody>
      </p:sp>
      <p:sp>
        <p:nvSpPr>
          <p:cNvPr id="6" name="PlaceHolder 5"/>
          <p:cNvSpPr>
            <a:spLocks noGrp="1"/>
          </p:cNvSpPr>
          <p:nvPr>
            <p:ph type="dt" idx="12"/>
          </p:nvPr>
        </p:nvSpPr>
        <p:spPr/>
        <p:txBody>
          <a:bodyPr/>
          <a:p>
            <a:r>
              <a:rPr lang="ru-RU"/>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38" name="PlaceHolder 2"/>
          <p:cNvSpPr>
            <a:spLocks noGrp="1"/>
          </p:cNvSpPr>
          <p:nvPr>
            <p:ph/>
          </p:nvPr>
        </p:nvSpPr>
        <p:spPr>
          <a:xfrm>
            <a:off x="194040" y="1176480"/>
            <a:ext cx="3497040" cy="29163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E0F3EED4-01B7-4132-A888-118ECBAA9295}" type="slidenum">
              <a:t>&lt;#&gt;</a:t>
            </a:fld>
          </a:p>
        </p:txBody>
      </p:sp>
      <p:sp>
        <p:nvSpPr>
          <p:cNvPr id="6" name="PlaceHolder 5"/>
          <p:cNvSpPr>
            <a:spLocks noGrp="1"/>
          </p:cNvSpPr>
          <p:nvPr>
            <p:ph type="dt" idx="12"/>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1" name="PlaceHolder 2"/>
          <p:cNvSpPr>
            <a:spLocks noGrp="1"/>
          </p:cNvSpPr>
          <p:nvPr>
            <p:ph/>
          </p:nvPr>
        </p:nvSpPr>
        <p:spPr>
          <a:xfrm>
            <a:off x="19404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12" name="PlaceHolder 3"/>
          <p:cNvSpPr>
            <a:spLocks noGrp="1"/>
          </p:cNvSpPr>
          <p:nvPr>
            <p:ph/>
          </p:nvPr>
        </p:nvSpPr>
        <p:spPr>
          <a:xfrm>
            <a:off x="198612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D16D7E1-88C5-4E79-9E6D-27049540DB6E}" type="slidenum">
              <a:t>&lt;#&gt;</a:t>
            </a:fld>
          </a:p>
        </p:txBody>
      </p:sp>
      <p:sp>
        <p:nvSpPr>
          <p:cNvPr id="7" name="PlaceHolder 6"/>
          <p:cNvSpPr>
            <a:spLocks noGrp="1"/>
          </p:cNvSpPr>
          <p:nvPr>
            <p:ph type="dt" idx="3"/>
          </p:nvPr>
        </p:nvSpPr>
        <p:spPr/>
        <p:txBody>
          <a:bodyPr/>
          <a:p>
            <a:r>
              <a:rPr lang="ru-RU"/>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40" name="PlaceHolder 2"/>
          <p:cNvSpPr>
            <a:spLocks noGrp="1"/>
          </p:cNvSpPr>
          <p:nvPr>
            <p:ph/>
          </p:nvPr>
        </p:nvSpPr>
        <p:spPr>
          <a:xfrm>
            <a:off x="19404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141" name="PlaceHolder 3"/>
          <p:cNvSpPr>
            <a:spLocks noGrp="1"/>
          </p:cNvSpPr>
          <p:nvPr>
            <p:ph/>
          </p:nvPr>
        </p:nvSpPr>
        <p:spPr>
          <a:xfrm>
            <a:off x="198612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802C4EB0-A563-48E2-983F-424687B0908D}" type="slidenum">
              <a:t>&lt;#&gt;</a:t>
            </a:fld>
          </a:p>
        </p:txBody>
      </p:sp>
      <p:sp>
        <p:nvSpPr>
          <p:cNvPr id="7" name="PlaceHolder 6"/>
          <p:cNvSpPr>
            <a:spLocks noGrp="1"/>
          </p:cNvSpPr>
          <p:nvPr>
            <p:ph type="dt" idx="12"/>
          </p:nvPr>
        </p:nvSpPr>
        <p:spPr/>
        <p:txBody>
          <a:bodyPr/>
          <a:p>
            <a:r>
              <a:rPr lang="ru-RU"/>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1F677139-FC89-4251-914A-25CC9350EEB5}" type="slidenum">
              <a:t>&lt;#&gt;</a:t>
            </a:fld>
          </a:p>
        </p:txBody>
      </p:sp>
      <p:sp>
        <p:nvSpPr>
          <p:cNvPr id="5" name="PlaceHolder 4"/>
          <p:cNvSpPr>
            <a:spLocks noGrp="1"/>
          </p:cNvSpPr>
          <p:nvPr>
            <p:ph type="dt" idx="12"/>
          </p:nvPr>
        </p:nvSpPr>
        <p:spPr/>
        <p:txBody>
          <a:bodyPr/>
          <a:p>
            <a:r>
              <a:rPr lang="ru-RU"/>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194040" y="200520"/>
            <a:ext cx="3497040" cy="38912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F82076BD-8794-4B83-B0EB-E43DB9CB4E20}" type="slidenum">
              <a:t>&lt;#&gt;</a:t>
            </a:fld>
          </a:p>
        </p:txBody>
      </p:sp>
      <p:sp>
        <p:nvSpPr>
          <p:cNvPr id="5" name="PlaceHolder 4"/>
          <p:cNvSpPr>
            <a:spLocks noGrp="1"/>
          </p:cNvSpPr>
          <p:nvPr>
            <p:ph type="dt" idx="12"/>
          </p:nvPr>
        </p:nvSpPr>
        <p:spPr/>
        <p:txBody>
          <a:bodyPr/>
          <a:p>
            <a:r>
              <a:rPr lang="ru-RU"/>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45"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46" name="PlaceHolder 3"/>
          <p:cNvSpPr>
            <a:spLocks noGrp="1"/>
          </p:cNvSpPr>
          <p:nvPr>
            <p:ph/>
          </p:nvPr>
        </p:nvSpPr>
        <p:spPr>
          <a:xfrm>
            <a:off x="198612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147" name="PlaceHolder 4"/>
          <p:cNvSpPr>
            <a:spLocks noGrp="1"/>
          </p:cNvSpPr>
          <p:nvPr>
            <p:ph/>
          </p:nvPr>
        </p:nvSpPr>
        <p:spPr>
          <a:xfrm>
            <a:off x="19404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92A12C56-ECCB-4378-85A2-8E8691156178}" type="slidenum">
              <a:t>&lt;#&gt;</a:t>
            </a:fld>
          </a:p>
        </p:txBody>
      </p:sp>
      <p:sp>
        <p:nvSpPr>
          <p:cNvPr id="8" name="PlaceHolder 7"/>
          <p:cNvSpPr>
            <a:spLocks noGrp="1"/>
          </p:cNvSpPr>
          <p:nvPr>
            <p:ph type="dt" idx="12"/>
          </p:nvPr>
        </p:nvSpPr>
        <p:spPr/>
        <p:txBody>
          <a:bodyPr/>
          <a:p>
            <a:r>
              <a:rPr lang="ru-RU"/>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49" name="PlaceHolder 2"/>
          <p:cNvSpPr>
            <a:spLocks noGrp="1"/>
          </p:cNvSpPr>
          <p:nvPr>
            <p:ph/>
          </p:nvPr>
        </p:nvSpPr>
        <p:spPr>
          <a:xfrm>
            <a:off x="19404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150"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51" name="PlaceHolder 4"/>
          <p:cNvSpPr>
            <a:spLocks noGrp="1"/>
          </p:cNvSpPr>
          <p:nvPr>
            <p:ph/>
          </p:nvPr>
        </p:nvSpPr>
        <p:spPr>
          <a:xfrm>
            <a:off x="198612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9D0317DC-841A-4416-94A1-90F176C6E3A6}" type="slidenum">
              <a:t>&lt;#&gt;</a:t>
            </a:fld>
          </a:p>
        </p:txBody>
      </p:sp>
      <p:sp>
        <p:nvSpPr>
          <p:cNvPr id="8" name="PlaceHolder 7"/>
          <p:cNvSpPr>
            <a:spLocks noGrp="1"/>
          </p:cNvSpPr>
          <p:nvPr>
            <p:ph type="dt" idx="12"/>
          </p:nvPr>
        </p:nvSpPr>
        <p:spPr/>
        <p:txBody>
          <a:bodyPr/>
          <a:p>
            <a:r>
              <a:rPr lang="ru-RU"/>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53"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54"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55" name="PlaceHolder 4"/>
          <p:cNvSpPr>
            <a:spLocks noGrp="1"/>
          </p:cNvSpPr>
          <p:nvPr>
            <p:ph/>
          </p:nvPr>
        </p:nvSpPr>
        <p:spPr>
          <a:xfrm>
            <a:off x="194040" y="270000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9E89489D-B83B-4B5C-9028-85CCB48278EA}" type="slidenum">
              <a:t>&lt;#&gt;</a:t>
            </a:fld>
          </a:p>
        </p:txBody>
      </p:sp>
      <p:sp>
        <p:nvSpPr>
          <p:cNvPr id="8" name="PlaceHolder 7"/>
          <p:cNvSpPr>
            <a:spLocks noGrp="1"/>
          </p:cNvSpPr>
          <p:nvPr>
            <p:ph type="dt" idx="12"/>
          </p:nvPr>
        </p:nvSpPr>
        <p:spPr/>
        <p:txBody>
          <a:bodyPr/>
          <a:p>
            <a:r>
              <a:rPr lang="ru-RU"/>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57" name="PlaceHolder 2"/>
          <p:cNvSpPr>
            <a:spLocks noGrp="1"/>
          </p:cNvSpPr>
          <p:nvPr>
            <p:ph/>
          </p:nvPr>
        </p:nvSpPr>
        <p:spPr>
          <a:xfrm>
            <a:off x="194040" y="117648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158" name="PlaceHolder 3"/>
          <p:cNvSpPr>
            <a:spLocks noGrp="1"/>
          </p:cNvSpPr>
          <p:nvPr>
            <p:ph/>
          </p:nvPr>
        </p:nvSpPr>
        <p:spPr>
          <a:xfrm>
            <a:off x="194040" y="270000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710DEC31-FC87-4153-B3CB-FD2D5A7D5536}" type="slidenum">
              <a:t>&lt;#&gt;</a:t>
            </a:fld>
          </a:p>
        </p:txBody>
      </p:sp>
      <p:sp>
        <p:nvSpPr>
          <p:cNvPr id="7" name="PlaceHolder 6"/>
          <p:cNvSpPr>
            <a:spLocks noGrp="1"/>
          </p:cNvSpPr>
          <p:nvPr>
            <p:ph type="dt" idx="12"/>
          </p:nvPr>
        </p:nvSpPr>
        <p:spPr/>
        <p:txBody>
          <a:bodyPr/>
          <a:p>
            <a:r>
              <a:rPr lang="ru-RU"/>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60"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61"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62" name="PlaceHolder 4"/>
          <p:cNvSpPr>
            <a:spLocks noGrp="1"/>
          </p:cNvSpPr>
          <p:nvPr>
            <p:ph/>
          </p:nvPr>
        </p:nvSpPr>
        <p:spPr>
          <a:xfrm>
            <a:off x="19404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63" name="PlaceHolder 5"/>
          <p:cNvSpPr>
            <a:spLocks noGrp="1"/>
          </p:cNvSpPr>
          <p:nvPr>
            <p:ph/>
          </p:nvPr>
        </p:nvSpPr>
        <p:spPr>
          <a:xfrm>
            <a:off x="198612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C911416C-8CF0-45F4-88B1-A50A7516B185}" type="slidenum">
              <a:t>&lt;#&gt;</a:t>
            </a:fld>
          </a:p>
        </p:txBody>
      </p:sp>
      <p:sp>
        <p:nvSpPr>
          <p:cNvPr id="9" name="PlaceHolder 8"/>
          <p:cNvSpPr>
            <a:spLocks noGrp="1"/>
          </p:cNvSpPr>
          <p:nvPr>
            <p:ph type="dt" idx="12"/>
          </p:nvPr>
        </p:nvSpPr>
        <p:spPr/>
        <p:txBody>
          <a:bodyPr/>
          <a:p>
            <a:r>
              <a:rPr lang="ru-RU"/>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65" name="PlaceHolder 2"/>
          <p:cNvSpPr>
            <a:spLocks noGrp="1"/>
          </p:cNvSpPr>
          <p:nvPr>
            <p:ph/>
          </p:nvPr>
        </p:nvSpPr>
        <p:spPr>
          <a:xfrm>
            <a:off x="19404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166" name="PlaceHolder 3"/>
          <p:cNvSpPr>
            <a:spLocks noGrp="1"/>
          </p:cNvSpPr>
          <p:nvPr>
            <p:ph/>
          </p:nvPr>
        </p:nvSpPr>
        <p:spPr>
          <a:xfrm>
            <a:off x="137628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167" name="PlaceHolder 4"/>
          <p:cNvSpPr>
            <a:spLocks noGrp="1"/>
          </p:cNvSpPr>
          <p:nvPr>
            <p:ph/>
          </p:nvPr>
        </p:nvSpPr>
        <p:spPr>
          <a:xfrm>
            <a:off x="255888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168" name="PlaceHolder 5"/>
          <p:cNvSpPr>
            <a:spLocks noGrp="1"/>
          </p:cNvSpPr>
          <p:nvPr>
            <p:ph/>
          </p:nvPr>
        </p:nvSpPr>
        <p:spPr>
          <a:xfrm>
            <a:off x="19404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169" name="PlaceHolder 6"/>
          <p:cNvSpPr>
            <a:spLocks noGrp="1"/>
          </p:cNvSpPr>
          <p:nvPr>
            <p:ph/>
          </p:nvPr>
        </p:nvSpPr>
        <p:spPr>
          <a:xfrm>
            <a:off x="137628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170" name="PlaceHolder 7"/>
          <p:cNvSpPr>
            <a:spLocks noGrp="1"/>
          </p:cNvSpPr>
          <p:nvPr>
            <p:ph/>
          </p:nvPr>
        </p:nvSpPr>
        <p:spPr>
          <a:xfrm>
            <a:off x="255888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3B501C59-9CA9-48C4-9B44-CDF1738E5D64}" type="slidenum">
              <a:t>&lt;#&gt;</a:t>
            </a:fld>
          </a:p>
        </p:txBody>
      </p:sp>
      <p:sp>
        <p:nvSpPr>
          <p:cNvPr id="11" name="PlaceHolder 10"/>
          <p:cNvSpPr>
            <a:spLocks noGrp="1"/>
          </p:cNvSpPr>
          <p:nvPr>
            <p:ph type="dt" idx="12"/>
          </p:nvPr>
        </p:nvSpPr>
        <p:spPr/>
        <p:txBody>
          <a:bodyPr/>
          <a:p>
            <a:r>
              <a:rPr lang="ru-RU"/>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A8EBED25-A278-431B-BF03-1E09CAF2ACC9}" type="slidenum">
              <a:t>&lt;#&gt;</a:t>
            </a:fld>
          </a:p>
        </p:txBody>
      </p:sp>
      <p:sp>
        <p:nvSpPr>
          <p:cNvPr id="4" name="PlaceHolder 3"/>
          <p:cNvSpPr>
            <a:spLocks noGrp="1"/>
          </p:cNvSpPr>
          <p:nvPr>
            <p:ph type="dt" idx="15"/>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52705C7-8430-4961-84F1-B75614410FCD}" type="slidenum">
              <a:t>&lt;#&gt;</a:t>
            </a:fld>
          </a:p>
        </p:txBody>
      </p:sp>
      <p:sp>
        <p:nvSpPr>
          <p:cNvPr id="5" name="PlaceHolder 4"/>
          <p:cNvSpPr>
            <a:spLocks noGrp="1"/>
          </p:cNvSpPr>
          <p:nvPr>
            <p:ph type="dt" idx="3"/>
          </p:nvPr>
        </p:nvSpPr>
        <p:spPr/>
        <p:txBody>
          <a:bodyPr/>
          <a:p>
            <a:r>
              <a:rPr lang="ru-RU"/>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79" name="PlaceHolder 2"/>
          <p:cNvSpPr>
            <a:spLocks noGrp="1"/>
          </p:cNvSpPr>
          <p:nvPr>
            <p:ph type="subTitle"/>
          </p:nvPr>
        </p:nvSpPr>
        <p:spPr>
          <a:xfrm>
            <a:off x="194040" y="1176480"/>
            <a:ext cx="3497040" cy="291636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09D2A094-22E1-4FEC-98FA-C28A1C12F4C9}" type="slidenum">
              <a:t>&lt;#&gt;</a:t>
            </a:fld>
          </a:p>
        </p:txBody>
      </p:sp>
      <p:sp>
        <p:nvSpPr>
          <p:cNvPr id="6" name="PlaceHolder 5"/>
          <p:cNvSpPr>
            <a:spLocks noGrp="1"/>
          </p:cNvSpPr>
          <p:nvPr>
            <p:ph type="dt" idx="15"/>
          </p:nvPr>
        </p:nvSpPr>
        <p:spPr/>
        <p:txBody>
          <a:bodyPr/>
          <a:p>
            <a:r>
              <a:rPr lang="ru-RU"/>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81" name="PlaceHolder 2"/>
          <p:cNvSpPr>
            <a:spLocks noGrp="1"/>
          </p:cNvSpPr>
          <p:nvPr>
            <p:ph/>
          </p:nvPr>
        </p:nvSpPr>
        <p:spPr>
          <a:xfrm>
            <a:off x="194040" y="1176480"/>
            <a:ext cx="3497040" cy="29163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4A2DE048-4686-4272-A72D-75993E8CC8F4}" type="slidenum">
              <a:t>&lt;#&gt;</a:t>
            </a:fld>
          </a:p>
        </p:txBody>
      </p:sp>
      <p:sp>
        <p:nvSpPr>
          <p:cNvPr id="6" name="PlaceHolder 5"/>
          <p:cNvSpPr>
            <a:spLocks noGrp="1"/>
          </p:cNvSpPr>
          <p:nvPr>
            <p:ph type="dt" idx="15"/>
          </p:nvPr>
        </p:nvSpPr>
        <p:spPr/>
        <p:txBody>
          <a:bodyPr/>
          <a:p>
            <a:r>
              <a:rPr lang="ru-RU"/>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83" name="PlaceHolder 2"/>
          <p:cNvSpPr>
            <a:spLocks noGrp="1"/>
          </p:cNvSpPr>
          <p:nvPr>
            <p:ph/>
          </p:nvPr>
        </p:nvSpPr>
        <p:spPr>
          <a:xfrm>
            <a:off x="19404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184" name="PlaceHolder 3"/>
          <p:cNvSpPr>
            <a:spLocks noGrp="1"/>
          </p:cNvSpPr>
          <p:nvPr>
            <p:ph/>
          </p:nvPr>
        </p:nvSpPr>
        <p:spPr>
          <a:xfrm>
            <a:off x="198612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1BFD9F27-FF40-4D18-855C-622EA7E054DF}" type="slidenum">
              <a:t>&lt;#&gt;</a:t>
            </a:fld>
          </a:p>
        </p:txBody>
      </p:sp>
      <p:sp>
        <p:nvSpPr>
          <p:cNvPr id="7" name="PlaceHolder 6"/>
          <p:cNvSpPr>
            <a:spLocks noGrp="1"/>
          </p:cNvSpPr>
          <p:nvPr>
            <p:ph type="dt" idx="15"/>
          </p:nvPr>
        </p:nvSpPr>
        <p:spPr/>
        <p:txBody>
          <a:bodyPr/>
          <a:p>
            <a:r>
              <a:rPr lang="ru-RU"/>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964FB9C0-8FD2-4A30-BFBD-8819EF43D16B}" type="slidenum">
              <a:t>&lt;#&gt;</a:t>
            </a:fld>
          </a:p>
        </p:txBody>
      </p:sp>
      <p:sp>
        <p:nvSpPr>
          <p:cNvPr id="5" name="PlaceHolder 4"/>
          <p:cNvSpPr>
            <a:spLocks noGrp="1"/>
          </p:cNvSpPr>
          <p:nvPr>
            <p:ph type="dt" idx="15"/>
          </p:nvPr>
        </p:nvSpPr>
        <p:spPr/>
        <p:txBody>
          <a:bodyPr/>
          <a:p>
            <a:r>
              <a:rPr lang="ru-RU"/>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194040" y="200520"/>
            <a:ext cx="3497040" cy="38912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4A66B276-AD50-4C2A-82AA-6FCF1A63B19F}" type="slidenum">
              <a:t>&lt;#&gt;</a:t>
            </a:fld>
          </a:p>
        </p:txBody>
      </p:sp>
      <p:sp>
        <p:nvSpPr>
          <p:cNvPr id="5" name="PlaceHolder 4"/>
          <p:cNvSpPr>
            <a:spLocks noGrp="1"/>
          </p:cNvSpPr>
          <p:nvPr>
            <p:ph type="dt" idx="15"/>
          </p:nvPr>
        </p:nvSpPr>
        <p:spPr/>
        <p:txBody>
          <a:bodyPr/>
          <a:p>
            <a:r>
              <a:rPr lang="ru-RU"/>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88"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89" name="PlaceHolder 3"/>
          <p:cNvSpPr>
            <a:spLocks noGrp="1"/>
          </p:cNvSpPr>
          <p:nvPr>
            <p:ph/>
          </p:nvPr>
        </p:nvSpPr>
        <p:spPr>
          <a:xfrm>
            <a:off x="198612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190" name="PlaceHolder 4"/>
          <p:cNvSpPr>
            <a:spLocks noGrp="1"/>
          </p:cNvSpPr>
          <p:nvPr>
            <p:ph/>
          </p:nvPr>
        </p:nvSpPr>
        <p:spPr>
          <a:xfrm>
            <a:off x="19404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5741FB88-C2F8-4CF4-B7C3-5C30928140B9}" type="slidenum">
              <a:t>&lt;#&gt;</a:t>
            </a:fld>
          </a:p>
        </p:txBody>
      </p:sp>
      <p:sp>
        <p:nvSpPr>
          <p:cNvPr id="8" name="PlaceHolder 7"/>
          <p:cNvSpPr>
            <a:spLocks noGrp="1"/>
          </p:cNvSpPr>
          <p:nvPr>
            <p:ph type="dt" idx="15"/>
          </p:nvPr>
        </p:nvSpPr>
        <p:spPr/>
        <p:txBody>
          <a:bodyPr/>
          <a:p>
            <a:r>
              <a:rPr lang="ru-RU"/>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92" name="PlaceHolder 2"/>
          <p:cNvSpPr>
            <a:spLocks noGrp="1"/>
          </p:cNvSpPr>
          <p:nvPr>
            <p:ph/>
          </p:nvPr>
        </p:nvSpPr>
        <p:spPr>
          <a:xfrm>
            <a:off x="19404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193"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94" name="PlaceHolder 4"/>
          <p:cNvSpPr>
            <a:spLocks noGrp="1"/>
          </p:cNvSpPr>
          <p:nvPr>
            <p:ph/>
          </p:nvPr>
        </p:nvSpPr>
        <p:spPr>
          <a:xfrm>
            <a:off x="198612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15A9B6B5-C33F-4ED6-A232-788344BD937D}" type="slidenum">
              <a:t>&lt;#&gt;</a:t>
            </a:fld>
          </a:p>
        </p:txBody>
      </p:sp>
      <p:sp>
        <p:nvSpPr>
          <p:cNvPr id="8" name="PlaceHolder 7"/>
          <p:cNvSpPr>
            <a:spLocks noGrp="1"/>
          </p:cNvSpPr>
          <p:nvPr>
            <p:ph type="dt" idx="15"/>
          </p:nvPr>
        </p:nvSpPr>
        <p:spPr/>
        <p:txBody>
          <a:bodyPr/>
          <a:p>
            <a:r>
              <a:rPr lang="ru-RU"/>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96"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97"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98" name="PlaceHolder 4"/>
          <p:cNvSpPr>
            <a:spLocks noGrp="1"/>
          </p:cNvSpPr>
          <p:nvPr>
            <p:ph/>
          </p:nvPr>
        </p:nvSpPr>
        <p:spPr>
          <a:xfrm>
            <a:off x="194040" y="270000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4762A8F6-D0D5-4ED2-BBE4-D971D0A691B8}" type="slidenum">
              <a:t>&lt;#&gt;</a:t>
            </a:fld>
          </a:p>
        </p:txBody>
      </p:sp>
      <p:sp>
        <p:nvSpPr>
          <p:cNvPr id="8" name="PlaceHolder 7"/>
          <p:cNvSpPr>
            <a:spLocks noGrp="1"/>
          </p:cNvSpPr>
          <p:nvPr>
            <p:ph type="dt" idx="15"/>
          </p:nvPr>
        </p:nvSpPr>
        <p:spPr/>
        <p:txBody>
          <a:bodyPr/>
          <a:p>
            <a:r>
              <a:rPr lang="ru-RU"/>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00" name="PlaceHolder 2"/>
          <p:cNvSpPr>
            <a:spLocks noGrp="1"/>
          </p:cNvSpPr>
          <p:nvPr>
            <p:ph/>
          </p:nvPr>
        </p:nvSpPr>
        <p:spPr>
          <a:xfrm>
            <a:off x="194040" y="117648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201" name="PlaceHolder 3"/>
          <p:cNvSpPr>
            <a:spLocks noGrp="1"/>
          </p:cNvSpPr>
          <p:nvPr>
            <p:ph/>
          </p:nvPr>
        </p:nvSpPr>
        <p:spPr>
          <a:xfrm>
            <a:off x="194040" y="270000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D58C70D6-BED5-400A-B2B0-03739ED8003A}" type="slidenum">
              <a:t>&lt;#&gt;</a:t>
            </a:fld>
          </a:p>
        </p:txBody>
      </p:sp>
      <p:sp>
        <p:nvSpPr>
          <p:cNvPr id="7" name="PlaceHolder 6"/>
          <p:cNvSpPr>
            <a:spLocks noGrp="1"/>
          </p:cNvSpPr>
          <p:nvPr>
            <p:ph type="dt" idx="15"/>
          </p:nvPr>
        </p:nvSpPr>
        <p:spPr/>
        <p:txBody>
          <a:bodyPr/>
          <a:p>
            <a:r>
              <a:rPr lang="ru-RU"/>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03"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204"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205" name="PlaceHolder 4"/>
          <p:cNvSpPr>
            <a:spLocks noGrp="1"/>
          </p:cNvSpPr>
          <p:nvPr>
            <p:ph/>
          </p:nvPr>
        </p:nvSpPr>
        <p:spPr>
          <a:xfrm>
            <a:off x="19404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206" name="PlaceHolder 5"/>
          <p:cNvSpPr>
            <a:spLocks noGrp="1"/>
          </p:cNvSpPr>
          <p:nvPr>
            <p:ph/>
          </p:nvPr>
        </p:nvSpPr>
        <p:spPr>
          <a:xfrm>
            <a:off x="198612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7" name="PlaceHolder 6"/>
          <p:cNvSpPr>
            <a:spLocks noGrp="1"/>
          </p:cNvSpPr>
          <p:nvPr>
            <p:ph type="ftr" idx="13"/>
          </p:nvPr>
        </p:nvSpPr>
        <p:spPr/>
        <p:txBody>
          <a:bodyPr/>
          <a:p>
            <a:r>
              <a:t>Footer</a:t>
            </a:r>
          </a:p>
        </p:txBody>
      </p:sp>
      <p:sp>
        <p:nvSpPr>
          <p:cNvPr id="8" name="PlaceHolder 7"/>
          <p:cNvSpPr>
            <a:spLocks noGrp="1"/>
          </p:cNvSpPr>
          <p:nvPr>
            <p:ph type="sldNum" idx="14"/>
          </p:nvPr>
        </p:nvSpPr>
        <p:spPr/>
        <p:txBody>
          <a:bodyPr/>
          <a:p>
            <a:fld id="{0F872CF8-8DDD-4E40-9339-550E71CC6975}" type="slidenum">
              <a:t>&lt;#&gt;</a:t>
            </a:fld>
          </a:p>
        </p:txBody>
      </p:sp>
      <p:sp>
        <p:nvSpPr>
          <p:cNvPr id="9" name="PlaceHolder 8"/>
          <p:cNvSpPr>
            <a:spLocks noGrp="1"/>
          </p:cNvSpPr>
          <p:nvPr>
            <p:ph type="dt" idx="15"/>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94040" y="200520"/>
            <a:ext cx="3497040" cy="38912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CE329CF-7F57-4016-9F5B-E0F460D4559B}" type="slidenum">
              <a:t>&lt;#&gt;</a:t>
            </a:fld>
          </a:p>
        </p:txBody>
      </p:sp>
      <p:sp>
        <p:nvSpPr>
          <p:cNvPr id="5" name="PlaceHolder 4"/>
          <p:cNvSpPr>
            <a:spLocks noGrp="1"/>
          </p:cNvSpPr>
          <p:nvPr>
            <p:ph type="dt" idx="3"/>
          </p:nvPr>
        </p:nvSpPr>
        <p:spPr/>
        <p:txBody>
          <a:bodyPr/>
          <a:p>
            <a:r>
              <a:rPr lang="ru-RU"/>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08" name="PlaceHolder 2"/>
          <p:cNvSpPr>
            <a:spLocks noGrp="1"/>
          </p:cNvSpPr>
          <p:nvPr>
            <p:ph/>
          </p:nvPr>
        </p:nvSpPr>
        <p:spPr>
          <a:xfrm>
            <a:off x="19404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209" name="PlaceHolder 3"/>
          <p:cNvSpPr>
            <a:spLocks noGrp="1"/>
          </p:cNvSpPr>
          <p:nvPr>
            <p:ph/>
          </p:nvPr>
        </p:nvSpPr>
        <p:spPr>
          <a:xfrm>
            <a:off x="137628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210" name="PlaceHolder 4"/>
          <p:cNvSpPr>
            <a:spLocks noGrp="1"/>
          </p:cNvSpPr>
          <p:nvPr>
            <p:ph/>
          </p:nvPr>
        </p:nvSpPr>
        <p:spPr>
          <a:xfrm>
            <a:off x="2558880" y="117648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211" name="PlaceHolder 5"/>
          <p:cNvSpPr>
            <a:spLocks noGrp="1"/>
          </p:cNvSpPr>
          <p:nvPr>
            <p:ph/>
          </p:nvPr>
        </p:nvSpPr>
        <p:spPr>
          <a:xfrm>
            <a:off x="19404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212" name="PlaceHolder 6"/>
          <p:cNvSpPr>
            <a:spLocks noGrp="1"/>
          </p:cNvSpPr>
          <p:nvPr>
            <p:ph/>
          </p:nvPr>
        </p:nvSpPr>
        <p:spPr>
          <a:xfrm>
            <a:off x="137628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213" name="PlaceHolder 7"/>
          <p:cNvSpPr>
            <a:spLocks noGrp="1"/>
          </p:cNvSpPr>
          <p:nvPr>
            <p:ph/>
          </p:nvPr>
        </p:nvSpPr>
        <p:spPr>
          <a:xfrm>
            <a:off x="2558880" y="2700000"/>
            <a:ext cx="1125720" cy="1391040"/>
          </a:xfrm>
          <a:prstGeom prst="rect">
            <a:avLst/>
          </a:prstGeom>
          <a:noFill/>
          <a:ln w="0">
            <a:noFill/>
          </a:ln>
        </p:spPr>
        <p:txBody>
          <a:bodyPr lIns="0" rIns="0" tIns="0" bIns="0" anchor="t">
            <a:normAutofit fontScale="48000"/>
          </a:bodyPr>
          <a:p>
            <a:pPr indent="0">
              <a:spcBef>
                <a:spcPts val="1417"/>
              </a:spcBef>
              <a:buNone/>
            </a:pPr>
            <a:endParaRPr b="0" lang="ru-RU" sz="3200" spc="-1" strike="noStrike">
              <a:solidFill>
                <a:srgbClr val="000000"/>
              </a:solidFill>
              <a:latin typeface="Arial"/>
            </a:endParaRPr>
          </a:p>
        </p:txBody>
      </p:sp>
      <p:sp>
        <p:nvSpPr>
          <p:cNvPr id="9" name="PlaceHolder 8"/>
          <p:cNvSpPr>
            <a:spLocks noGrp="1"/>
          </p:cNvSpPr>
          <p:nvPr>
            <p:ph type="ftr" idx="13"/>
          </p:nvPr>
        </p:nvSpPr>
        <p:spPr/>
        <p:txBody>
          <a:bodyPr/>
          <a:p>
            <a:r>
              <a:t>Footer</a:t>
            </a:r>
          </a:p>
        </p:txBody>
      </p:sp>
      <p:sp>
        <p:nvSpPr>
          <p:cNvPr id="10" name="PlaceHolder 9"/>
          <p:cNvSpPr>
            <a:spLocks noGrp="1"/>
          </p:cNvSpPr>
          <p:nvPr>
            <p:ph type="sldNum" idx="14"/>
          </p:nvPr>
        </p:nvSpPr>
        <p:spPr/>
        <p:txBody>
          <a:bodyPr/>
          <a:p>
            <a:fld id="{FBD629B4-4FF6-467A-B8EA-87B8EB41B305}" type="slidenum">
              <a:t>&lt;#&gt;</a:t>
            </a:fld>
          </a:p>
        </p:txBody>
      </p:sp>
      <p:sp>
        <p:nvSpPr>
          <p:cNvPr id="11" name="PlaceHolder 10"/>
          <p:cNvSpPr>
            <a:spLocks noGrp="1"/>
          </p:cNvSpPr>
          <p:nvPr>
            <p:ph type="dt" idx="15"/>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16"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17" name="PlaceHolder 3"/>
          <p:cNvSpPr>
            <a:spLocks noGrp="1"/>
          </p:cNvSpPr>
          <p:nvPr>
            <p:ph/>
          </p:nvPr>
        </p:nvSpPr>
        <p:spPr>
          <a:xfrm>
            <a:off x="198612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18" name="PlaceHolder 4"/>
          <p:cNvSpPr>
            <a:spLocks noGrp="1"/>
          </p:cNvSpPr>
          <p:nvPr>
            <p:ph/>
          </p:nvPr>
        </p:nvSpPr>
        <p:spPr>
          <a:xfrm>
            <a:off x="19404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605A6A5-9874-4BBC-82D0-EDE2404C534A}" type="slidenum">
              <a:t>&lt;#&gt;</a:t>
            </a:fld>
          </a:p>
        </p:txBody>
      </p:sp>
      <p:sp>
        <p:nvSpPr>
          <p:cNvPr id="8" name="PlaceHolder 7"/>
          <p:cNvSpPr>
            <a:spLocks noGrp="1"/>
          </p:cNvSpPr>
          <p:nvPr>
            <p:ph type="dt" idx="3"/>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0" name="PlaceHolder 2"/>
          <p:cNvSpPr>
            <a:spLocks noGrp="1"/>
          </p:cNvSpPr>
          <p:nvPr>
            <p:ph/>
          </p:nvPr>
        </p:nvSpPr>
        <p:spPr>
          <a:xfrm>
            <a:off x="194040" y="1176480"/>
            <a:ext cx="1706400" cy="2916360"/>
          </a:xfrm>
          <a:prstGeom prst="rect">
            <a:avLst/>
          </a:prstGeom>
          <a:noFill/>
          <a:ln w="0">
            <a:noFill/>
          </a:ln>
        </p:spPr>
        <p:txBody>
          <a:bodyPr lIns="0" rIns="0" tIns="0" bIns="0" anchor="t">
            <a:normAutofit fontScale="90000"/>
          </a:bodyPr>
          <a:p>
            <a:pPr indent="0">
              <a:spcBef>
                <a:spcPts val="1417"/>
              </a:spcBef>
              <a:buNone/>
            </a:pPr>
            <a:endParaRPr b="0" lang="ru-RU" sz="3200" spc="-1" strike="noStrike">
              <a:solidFill>
                <a:srgbClr val="000000"/>
              </a:solidFill>
              <a:latin typeface="Arial"/>
            </a:endParaRPr>
          </a:p>
        </p:txBody>
      </p:sp>
      <p:sp>
        <p:nvSpPr>
          <p:cNvPr id="21"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22" name="PlaceHolder 4"/>
          <p:cNvSpPr>
            <a:spLocks noGrp="1"/>
          </p:cNvSpPr>
          <p:nvPr>
            <p:ph/>
          </p:nvPr>
        </p:nvSpPr>
        <p:spPr>
          <a:xfrm>
            <a:off x="1986120" y="270000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55265EE-7B40-4DE0-957D-DCAD214162C4}" type="slidenum">
              <a:t>&lt;#&gt;</a:t>
            </a:fld>
          </a:p>
        </p:txBody>
      </p:sp>
      <p:sp>
        <p:nvSpPr>
          <p:cNvPr id="8" name="PlaceHolder 7"/>
          <p:cNvSpPr>
            <a:spLocks noGrp="1"/>
          </p:cNvSpPr>
          <p:nvPr>
            <p:ph type="dt" idx="3"/>
          </p:nvPr>
        </p:nvSpPr>
        <p:spPr/>
        <p:txBody>
          <a:bodyPr/>
          <a:p>
            <a:r>
              <a:rPr lang="ru-RU"/>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94040" y="-942480"/>
            <a:ext cx="3497040" cy="312516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Arial"/>
            </a:endParaRPr>
          </a:p>
        </p:txBody>
      </p:sp>
      <p:sp>
        <p:nvSpPr>
          <p:cNvPr id="24" name="PlaceHolder 2"/>
          <p:cNvSpPr>
            <a:spLocks noGrp="1"/>
          </p:cNvSpPr>
          <p:nvPr>
            <p:ph/>
          </p:nvPr>
        </p:nvSpPr>
        <p:spPr>
          <a:xfrm>
            <a:off x="19404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25" name="PlaceHolder 3"/>
          <p:cNvSpPr>
            <a:spLocks noGrp="1"/>
          </p:cNvSpPr>
          <p:nvPr>
            <p:ph/>
          </p:nvPr>
        </p:nvSpPr>
        <p:spPr>
          <a:xfrm>
            <a:off x="1986120" y="1176480"/>
            <a:ext cx="1706400" cy="1391040"/>
          </a:xfrm>
          <a:prstGeom prst="rect">
            <a:avLst/>
          </a:prstGeom>
          <a:noFill/>
          <a:ln w="0">
            <a:noFill/>
          </a:ln>
        </p:spPr>
        <p:txBody>
          <a:bodyPr lIns="0" rIns="0" tIns="0" bIns="0" anchor="t">
            <a:normAutofit fontScale="60000"/>
          </a:bodyPr>
          <a:p>
            <a:pPr indent="0">
              <a:spcBef>
                <a:spcPts val="1417"/>
              </a:spcBef>
              <a:buNone/>
            </a:pPr>
            <a:endParaRPr b="0" lang="ru-RU" sz="3200" spc="-1" strike="noStrike">
              <a:solidFill>
                <a:srgbClr val="000000"/>
              </a:solidFill>
              <a:latin typeface="Arial"/>
            </a:endParaRPr>
          </a:p>
        </p:txBody>
      </p:sp>
      <p:sp>
        <p:nvSpPr>
          <p:cNvPr id="26" name="PlaceHolder 4"/>
          <p:cNvSpPr>
            <a:spLocks noGrp="1"/>
          </p:cNvSpPr>
          <p:nvPr>
            <p:ph/>
          </p:nvPr>
        </p:nvSpPr>
        <p:spPr>
          <a:xfrm>
            <a:off x="194040" y="2700000"/>
            <a:ext cx="3497040" cy="1391040"/>
          </a:xfrm>
          <a:prstGeom prst="rect">
            <a:avLst/>
          </a:prstGeom>
          <a:noFill/>
          <a:ln w="0">
            <a:noFill/>
          </a:ln>
        </p:spPr>
        <p:txBody>
          <a:bodyPr lIns="0" rIns="0" tIns="0" bIns="0" anchor="t">
            <a:normAutofit fontScale="97000"/>
          </a:bodyPr>
          <a:p>
            <a:pPr indent="0">
              <a:spcBef>
                <a:spcPts val="1417"/>
              </a:spcBef>
              <a:buNone/>
            </a:pPr>
            <a:endParaRPr b="0" lang="ru-RU"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D299DC4-978E-4F3C-8B77-3B63910D2546}" type="slidenum">
              <a:t>&lt;#&gt;</a:t>
            </a:fld>
          </a:p>
        </p:txBody>
      </p:sp>
      <p:sp>
        <p:nvSpPr>
          <p:cNvPr id="8" name="PlaceHolder 7"/>
          <p:cNvSpPr>
            <a:spLocks noGrp="1"/>
          </p:cNvSpPr>
          <p:nvPr>
            <p:ph type="dt" idx="3"/>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bg object 16"/>
          <p:cNvSpPr/>
          <p:nvPr/>
        </p:nvSpPr>
        <p:spPr>
          <a:xfrm>
            <a:off x="228600" y="254160"/>
            <a:ext cx="3425400" cy="360"/>
          </a:xfrm>
          <a:custGeom>
            <a:avLst/>
            <a:gdLst>
              <a:gd name="textAreaLeft" fmla="*/ 0 w 3425400"/>
              <a:gd name="textAreaRight" fmla="*/ 3429000 w 3425400"/>
              <a:gd name="textAreaTop" fmla="*/ 0 h 360"/>
              <a:gd name="textAreaBottom" fmla="*/ 368640 h 360"/>
            </a:gdLst>
            <a:ahLst/>
            <a:rect l="textAreaLeft" t="textAreaTop" r="textAreaRight" b="textAreaBottom"/>
            <a:pathLst>
              <a:path w="3429000" h="0">
                <a:moveTo>
                  <a:pt x="0" y="0"/>
                </a:moveTo>
                <a:lnTo>
                  <a:pt x="3429000" y="0"/>
                </a:lnTo>
              </a:path>
            </a:pathLst>
          </a:custGeom>
          <a:noFill/>
          <a:ln w="5076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1" name="PlaceHolder 1"/>
          <p:cNvSpPr>
            <a:spLocks noGrp="1"/>
          </p:cNvSpPr>
          <p:nvPr>
            <p:ph type="ftr" idx="1"/>
          </p:nvPr>
        </p:nvSpPr>
        <p:spPr>
          <a:xfrm>
            <a:off x="1321200" y="4677120"/>
            <a:ext cx="1239840" cy="248040"/>
          </a:xfrm>
          <a:prstGeom prst="rect">
            <a:avLst/>
          </a:prstGeom>
          <a:noFill/>
          <a:ln w="0">
            <a:noFill/>
          </a:ln>
        </p:spPr>
        <p:txBody>
          <a:bodyPr lIns="0" rIns="0" tIns="0" bIns="0" anchor="t">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2" name="PlaceHolder 2"/>
          <p:cNvSpPr>
            <a:spLocks noGrp="1"/>
          </p:cNvSpPr>
          <p:nvPr>
            <p:ph type="sldNum" idx="2"/>
          </p:nvPr>
        </p:nvSpPr>
        <p:spPr>
          <a:xfrm>
            <a:off x="2797920" y="4677120"/>
            <a:ext cx="890280" cy="248040"/>
          </a:xfrm>
          <a:prstGeom prst="rect">
            <a:avLst/>
          </a:prstGeom>
          <a:noFill/>
          <a:ln w="0">
            <a:noFill/>
          </a:ln>
        </p:spPr>
        <p:txBody>
          <a:bodyPr lIns="0" rIns="0" tIns="0" bIns="0" anchor="t">
            <a:noAutofit/>
          </a:bodyPr>
          <a:lstStyle>
            <a:lvl1pPr indent="0" algn="r">
              <a:lnSpc>
                <a:spcPct val="100000"/>
              </a:lnSpc>
              <a:buNone/>
              <a:tabLst>
                <a:tab algn="l" pos="0"/>
              </a:tabLst>
              <a:defRPr b="0" lang="ru-RU" sz="1400" spc="-1" strike="noStrike">
                <a:solidFill>
                  <a:srgbClr val="b2b2b2"/>
                </a:solidFill>
                <a:latin typeface="Times New Roman"/>
              </a:defRPr>
            </a:lvl1pPr>
          </a:lstStyle>
          <a:p>
            <a:pPr indent="0" algn="r">
              <a:lnSpc>
                <a:spcPct val="100000"/>
              </a:lnSpc>
              <a:buNone/>
              <a:tabLst>
                <a:tab algn="l" pos="0"/>
              </a:tabLst>
            </a:pPr>
            <a:fld id="{7EE9B6F6-994F-4571-A85A-79FE17D4EE32}" type="slidenum">
              <a:rPr b="0" lang="ru-RU" sz="1400" spc="-1" strike="noStrike">
                <a:solidFill>
                  <a:srgbClr val="b2b2b2"/>
                </a:solidFill>
                <a:latin typeface="Times New Roman"/>
              </a:rPr>
              <a:t>&lt;номер&gt;</a:t>
            </a:fld>
            <a:endParaRPr b="0" lang="ru-RU" sz="1400" spc="-1" strike="noStrike">
              <a:solidFill>
                <a:srgbClr val="000000"/>
              </a:solidFill>
              <a:latin typeface="Times New Roman"/>
            </a:endParaRPr>
          </a:p>
        </p:txBody>
      </p:sp>
      <p:sp>
        <p:nvSpPr>
          <p:cNvPr id="3" name="PlaceHolder 3"/>
          <p:cNvSpPr>
            <a:spLocks noGrp="1"/>
          </p:cNvSpPr>
          <p:nvPr>
            <p:ph type="dt" idx="3"/>
          </p:nvPr>
        </p:nvSpPr>
        <p:spPr>
          <a:xfrm>
            <a:off x="194400" y="4677120"/>
            <a:ext cx="890280" cy="248040"/>
          </a:xfrm>
          <a:prstGeom prst="rect">
            <a:avLst/>
          </a:prstGeom>
          <a:noFill/>
          <a:ln w="0">
            <a:noFill/>
          </a:ln>
        </p:spPr>
        <p:txBody>
          <a:bodyPr lIns="0" rIns="0" tIns="0" bIns="0" anchor="t">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4" name="PlaceHolder 4"/>
          <p:cNvSpPr>
            <a:spLocks noGrp="1"/>
          </p:cNvSpPr>
          <p:nvPr>
            <p:ph type="title"/>
          </p:nvPr>
        </p:nvSpPr>
        <p:spPr>
          <a:xfrm>
            <a:off x="194040" y="200520"/>
            <a:ext cx="3497040" cy="83916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5" name="PlaceHolder 5"/>
          <p:cNvSpPr>
            <a:spLocks noGrp="1"/>
          </p:cNvSpPr>
          <p:nvPr>
            <p:ph type="body"/>
          </p:nvPr>
        </p:nvSpPr>
        <p:spPr>
          <a:xfrm>
            <a:off x="194040" y="1176480"/>
            <a:ext cx="3497040" cy="2916360"/>
          </a:xfrm>
          <a:prstGeom prst="rect">
            <a:avLst/>
          </a:prstGeom>
          <a:noFill/>
          <a:ln w="0">
            <a:noFill/>
          </a:ln>
        </p:spPr>
        <p:txBody>
          <a:bodyPr lIns="0" rIns="0" tIns="0" bIns="0" anchor="t">
            <a:normAutofit fontScale="64000"/>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bg object 16"/>
          <p:cNvSpPr/>
          <p:nvPr/>
        </p:nvSpPr>
        <p:spPr>
          <a:xfrm>
            <a:off x="228600" y="254160"/>
            <a:ext cx="3425400" cy="360"/>
          </a:xfrm>
          <a:custGeom>
            <a:avLst/>
            <a:gdLst>
              <a:gd name="textAreaLeft" fmla="*/ 0 w 3425400"/>
              <a:gd name="textAreaRight" fmla="*/ 3429000 w 3425400"/>
              <a:gd name="textAreaTop" fmla="*/ 0 h 360"/>
              <a:gd name="textAreaBottom" fmla="*/ 368640 h 360"/>
            </a:gdLst>
            <a:ahLst/>
            <a:rect l="textAreaLeft" t="textAreaTop" r="textAreaRight" b="textAreaBottom"/>
            <a:pathLst>
              <a:path w="3429000" h="0">
                <a:moveTo>
                  <a:pt x="0" y="0"/>
                </a:moveTo>
                <a:lnTo>
                  <a:pt x="3429000" y="0"/>
                </a:lnTo>
              </a:path>
            </a:pathLst>
          </a:custGeom>
          <a:noFill/>
          <a:ln w="5076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43" name="PlaceHolder 1"/>
          <p:cNvSpPr>
            <a:spLocks noGrp="1"/>
          </p:cNvSpPr>
          <p:nvPr>
            <p:ph type="ftr" idx="4"/>
          </p:nvPr>
        </p:nvSpPr>
        <p:spPr>
          <a:xfrm>
            <a:off x="1321200" y="4677120"/>
            <a:ext cx="1239840" cy="248040"/>
          </a:xfrm>
          <a:prstGeom prst="rect">
            <a:avLst/>
          </a:prstGeom>
          <a:noFill/>
          <a:ln w="0">
            <a:noFill/>
          </a:ln>
        </p:spPr>
        <p:txBody>
          <a:bodyPr lIns="0" rIns="0" tIns="0" bIns="0" anchor="t">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44" name="PlaceHolder 2"/>
          <p:cNvSpPr>
            <a:spLocks noGrp="1"/>
          </p:cNvSpPr>
          <p:nvPr>
            <p:ph type="sldNum" idx="5"/>
          </p:nvPr>
        </p:nvSpPr>
        <p:spPr>
          <a:xfrm>
            <a:off x="2797920" y="4677120"/>
            <a:ext cx="890280" cy="248040"/>
          </a:xfrm>
          <a:prstGeom prst="rect">
            <a:avLst/>
          </a:prstGeom>
          <a:noFill/>
          <a:ln w="0">
            <a:noFill/>
          </a:ln>
        </p:spPr>
        <p:txBody>
          <a:bodyPr lIns="0" rIns="0" tIns="0" bIns="0" anchor="t">
            <a:noAutofit/>
          </a:bodyPr>
          <a:lstStyle>
            <a:lvl1pPr indent="0" algn="r">
              <a:lnSpc>
                <a:spcPct val="100000"/>
              </a:lnSpc>
              <a:buNone/>
              <a:tabLst>
                <a:tab algn="l" pos="0"/>
              </a:tabLst>
              <a:defRPr b="0" lang="ru-RU" sz="1400" spc="-1" strike="noStrike">
                <a:solidFill>
                  <a:srgbClr val="b2b2b2"/>
                </a:solidFill>
                <a:latin typeface="Times New Roman"/>
              </a:defRPr>
            </a:lvl1pPr>
          </a:lstStyle>
          <a:p>
            <a:pPr indent="0" algn="r">
              <a:lnSpc>
                <a:spcPct val="100000"/>
              </a:lnSpc>
              <a:buNone/>
              <a:tabLst>
                <a:tab algn="l" pos="0"/>
              </a:tabLst>
            </a:pPr>
            <a:fld id="{4254C801-9A62-4AF5-BE2A-6807313C20C5}" type="slidenum">
              <a:rPr b="0" lang="ru-RU" sz="1400" spc="-1" strike="noStrike">
                <a:solidFill>
                  <a:srgbClr val="b2b2b2"/>
                </a:solidFill>
                <a:latin typeface="Times New Roman"/>
              </a:rPr>
              <a:t>&lt;номер&gt;</a:t>
            </a:fld>
            <a:endParaRPr b="0" lang="ru-RU" sz="1400" spc="-1" strike="noStrike">
              <a:solidFill>
                <a:srgbClr val="000000"/>
              </a:solidFill>
              <a:latin typeface="Times New Roman"/>
            </a:endParaRPr>
          </a:p>
        </p:txBody>
      </p:sp>
      <p:sp>
        <p:nvSpPr>
          <p:cNvPr id="45" name="PlaceHolder 3"/>
          <p:cNvSpPr>
            <a:spLocks noGrp="1"/>
          </p:cNvSpPr>
          <p:nvPr>
            <p:ph type="dt" idx="6"/>
          </p:nvPr>
        </p:nvSpPr>
        <p:spPr>
          <a:xfrm>
            <a:off x="194400" y="4677120"/>
            <a:ext cx="890280" cy="248040"/>
          </a:xfrm>
          <a:prstGeom prst="rect">
            <a:avLst/>
          </a:prstGeom>
          <a:noFill/>
          <a:ln w="0">
            <a:noFill/>
          </a:ln>
        </p:spPr>
        <p:txBody>
          <a:bodyPr lIns="0" rIns="0" tIns="0" bIns="0" anchor="t">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46" name="PlaceHolder 4"/>
          <p:cNvSpPr>
            <a:spLocks noGrp="1"/>
          </p:cNvSpPr>
          <p:nvPr>
            <p:ph type="title"/>
          </p:nvPr>
        </p:nvSpPr>
        <p:spPr>
          <a:xfrm>
            <a:off x="194040" y="200520"/>
            <a:ext cx="3497040" cy="83916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47" name="PlaceHolder 5"/>
          <p:cNvSpPr>
            <a:spLocks noGrp="1"/>
          </p:cNvSpPr>
          <p:nvPr>
            <p:ph type="body"/>
          </p:nvPr>
        </p:nvSpPr>
        <p:spPr>
          <a:xfrm>
            <a:off x="194040" y="1176480"/>
            <a:ext cx="3497040" cy="2916360"/>
          </a:xfrm>
          <a:prstGeom prst="rect">
            <a:avLst/>
          </a:prstGeom>
          <a:noFill/>
          <a:ln w="0">
            <a:noFill/>
          </a:ln>
        </p:spPr>
        <p:txBody>
          <a:bodyPr lIns="0" rIns="0" tIns="0" bIns="0" anchor="t">
            <a:normAutofit fontScale="64000"/>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bg object 16"/>
          <p:cNvSpPr/>
          <p:nvPr/>
        </p:nvSpPr>
        <p:spPr>
          <a:xfrm>
            <a:off x="228600" y="254160"/>
            <a:ext cx="3425400" cy="360"/>
          </a:xfrm>
          <a:custGeom>
            <a:avLst/>
            <a:gdLst>
              <a:gd name="textAreaLeft" fmla="*/ 0 w 3425400"/>
              <a:gd name="textAreaRight" fmla="*/ 3429000 w 3425400"/>
              <a:gd name="textAreaTop" fmla="*/ 0 h 360"/>
              <a:gd name="textAreaBottom" fmla="*/ 368640 h 360"/>
            </a:gdLst>
            <a:ahLst/>
            <a:rect l="textAreaLeft" t="textAreaTop" r="textAreaRight" b="textAreaBottom"/>
            <a:pathLst>
              <a:path w="3429000" h="0">
                <a:moveTo>
                  <a:pt x="0" y="0"/>
                </a:moveTo>
                <a:lnTo>
                  <a:pt x="3429000" y="0"/>
                </a:lnTo>
              </a:path>
            </a:pathLst>
          </a:custGeom>
          <a:noFill/>
          <a:ln w="5076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85" name="PlaceHolder 1"/>
          <p:cNvSpPr>
            <a:spLocks noGrp="1"/>
          </p:cNvSpPr>
          <p:nvPr>
            <p:ph type="ftr" idx="7"/>
          </p:nvPr>
        </p:nvSpPr>
        <p:spPr>
          <a:xfrm>
            <a:off x="1321200" y="4677120"/>
            <a:ext cx="1239840" cy="248040"/>
          </a:xfrm>
          <a:prstGeom prst="rect">
            <a:avLst/>
          </a:prstGeom>
          <a:noFill/>
          <a:ln w="0">
            <a:noFill/>
          </a:ln>
        </p:spPr>
        <p:txBody>
          <a:bodyPr lIns="0" rIns="0" tIns="0" bIns="0" anchor="t">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86" name="PlaceHolder 2"/>
          <p:cNvSpPr>
            <a:spLocks noGrp="1"/>
          </p:cNvSpPr>
          <p:nvPr>
            <p:ph type="sldNum" idx="8"/>
          </p:nvPr>
        </p:nvSpPr>
        <p:spPr>
          <a:xfrm>
            <a:off x="2797920" y="4677120"/>
            <a:ext cx="890280" cy="248040"/>
          </a:xfrm>
          <a:prstGeom prst="rect">
            <a:avLst/>
          </a:prstGeom>
          <a:noFill/>
          <a:ln w="0">
            <a:noFill/>
          </a:ln>
        </p:spPr>
        <p:txBody>
          <a:bodyPr lIns="0" rIns="0" tIns="0" bIns="0" anchor="t">
            <a:noAutofit/>
          </a:bodyPr>
          <a:lstStyle>
            <a:lvl1pPr indent="0" algn="r">
              <a:lnSpc>
                <a:spcPct val="100000"/>
              </a:lnSpc>
              <a:buNone/>
              <a:tabLst>
                <a:tab algn="l" pos="0"/>
              </a:tabLst>
              <a:defRPr b="0" lang="ru-RU" sz="1400" spc="-1" strike="noStrike">
                <a:solidFill>
                  <a:srgbClr val="b2b2b2"/>
                </a:solidFill>
                <a:latin typeface="Times New Roman"/>
              </a:defRPr>
            </a:lvl1pPr>
          </a:lstStyle>
          <a:p>
            <a:pPr indent="0" algn="r">
              <a:lnSpc>
                <a:spcPct val="100000"/>
              </a:lnSpc>
              <a:buNone/>
              <a:tabLst>
                <a:tab algn="l" pos="0"/>
              </a:tabLst>
            </a:pPr>
            <a:fld id="{1D109EDD-DAFE-45C0-9594-E642B17BDFF1}" type="slidenum">
              <a:rPr b="0" lang="ru-RU" sz="1400" spc="-1" strike="noStrike">
                <a:solidFill>
                  <a:srgbClr val="b2b2b2"/>
                </a:solidFill>
                <a:latin typeface="Times New Roman"/>
              </a:rPr>
              <a:t>&lt;номер&gt;</a:t>
            </a:fld>
            <a:endParaRPr b="0" lang="ru-RU" sz="1400" spc="-1" strike="noStrike">
              <a:solidFill>
                <a:srgbClr val="000000"/>
              </a:solidFill>
              <a:latin typeface="Times New Roman"/>
            </a:endParaRPr>
          </a:p>
        </p:txBody>
      </p:sp>
      <p:sp>
        <p:nvSpPr>
          <p:cNvPr id="87" name="PlaceHolder 3"/>
          <p:cNvSpPr>
            <a:spLocks noGrp="1"/>
          </p:cNvSpPr>
          <p:nvPr>
            <p:ph type="dt" idx="9"/>
          </p:nvPr>
        </p:nvSpPr>
        <p:spPr>
          <a:xfrm>
            <a:off x="194400" y="4677120"/>
            <a:ext cx="890280" cy="248040"/>
          </a:xfrm>
          <a:prstGeom prst="rect">
            <a:avLst/>
          </a:prstGeom>
          <a:noFill/>
          <a:ln w="0">
            <a:noFill/>
          </a:ln>
        </p:spPr>
        <p:txBody>
          <a:bodyPr lIns="0" rIns="0" tIns="0" bIns="0" anchor="t">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
        <p:nvSpPr>
          <p:cNvPr id="88" name="PlaceHolder 4"/>
          <p:cNvSpPr>
            <a:spLocks noGrp="1"/>
          </p:cNvSpPr>
          <p:nvPr>
            <p:ph type="title"/>
          </p:nvPr>
        </p:nvSpPr>
        <p:spPr>
          <a:xfrm>
            <a:off x="194040" y="200520"/>
            <a:ext cx="3497040" cy="83916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89" name="PlaceHolder 5"/>
          <p:cNvSpPr>
            <a:spLocks noGrp="1"/>
          </p:cNvSpPr>
          <p:nvPr>
            <p:ph type="body"/>
          </p:nvPr>
        </p:nvSpPr>
        <p:spPr>
          <a:xfrm>
            <a:off x="194040" y="1176480"/>
            <a:ext cx="3497040" cy="2916360"/>
          </a:xfrm>
          <a:prstGeom prst="rect">
            <a:avLst/>
          </a:prstGeom>
          <a:noFill/>
          <a:ln w="0">
            <a:noFill/>
          </a:ln>
        </p:spPr>
        <p:txBody>
          <a:bodyPr lIns="0" rIns="0" tIns="0" bIns="0" anchor="t">
            <a:normAutofit fontScale="64000"/>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Arial"/>
              </a:rPr>
              <a:t>Для правки структуры щёлкните мышью</a:t>
            </a:r>
            <a:endParaRPr b="0" lang="ru-RU"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Arial"/>
              </a:rPr>
              <a:t>Второй уровень структуры</a:t>
            </a:r>
            <a:endParaRPr b="0" lang="ru-RU"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Arial"/>
              </a:rPr>
              <a:t>Третий уровень структуры</a:t>
            </a:r>
            <a:endParaRPr b="0" lang="ru-R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Arial"/>
              </a:rPr>
              <a:t>Четвёртый уровень структуры</a:t>
            </a:r>
            <a:endParaRPr b="0" lang="ru-RU"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Пятый уровень структуры</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Шестой уровень структуры</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Седьмой уровень структуры</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bg object 16"/>
          <p:cNvSpPr/>
          <p:nvPr/>
        </p:nvSpPr>
        <p:spPr>
          <a:xfrm>
            <a:off x="228600" y="254160"/>
            <a:ext cx="3425400" cy="360"/>
          </a:xfrm>
          <a:custGeom>
            <a:avLst/>
            <a:gdLst>
              <a:gd name="textAreaLeft" fmla="*/ 0 w 3425400"/>
              <a:gd name="textAreaRight" fmla="*/ 3429000 w 3425400"/>
              <a:gd name="textAreaTop" fmla="*/ 0 h 360"/>
              <a:gd name="textAreaBottom" fmla="*/ 368640 h 360"/>
            </a:gdLst>
            <a:ahLst/>
            <a:rect l="textAreaLeft" t="textAreaTop" r="textAreaRight" b="textAreaBottom"/>
            <a:pathLst>
              <a:path w="3429000" h="0">
                <a:moveTo>
                  <a:pt x="0" y="0"/>
                </a:moveTo>
                <a:lnTo>
                  <a:pt x="3429000" y="0"/>
                </a:lnTo>
              </a:path>
            </a:pathLst>
          </a:custGeom>
          <a:noFill/>
          <a:ln w="5076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127" name="PlaceHolder 1"/>
          <p:cNvSpPr>
            <a:spLocks noGrp="1"/>
          </p:cNvSpPr>
          <p:nvPr>
            <p:ph type="title"/>
          </p:nvPr>
        </p:nvSpPr>
        <p:spPr>
          <a:xfrm>
            <a:off x="194040" y="-942480"/>
            <a:ext cx="3495960" cy="312480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128" name="PlaceHolder 2"/>
          <p:cNvSpPr>
            <a:spLocks noGrp="1"/>
          </p:cNvSpPr>
          <p:nvPr>
            <p:ph type="body"/>
          </p:nvPr>
        </p:nvSpPr>
        <p:spPr>
          <a:xfrm>
            <a:off x="194040" y="1176480"/>
            <a:ext cx="405360" cy="1390320"/>
          </a:xfrm>
          <a:prstGeom prst="rect">
            <a:avLst/>
          </a:prstGeom>
          <a:noFill/>
          <a:ln w="0">
            <a:noFill/>
          </a:ln>
        </p:spPr>
        <p:txBody>
          <a:bodyPr lIns="0" rIns="0" tIns="0" bIns="0" anchor="t">
            <a:normAutofit fontScale="10000"/>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29" name="PlaceHolder 3"/>
          <p:cNvSpPr>
            <a:spLocks noGrp="1"/>
          </p:cNvSpPr>
          <p:nvPr>
            <p:ph type="body"/>
          </p:nvPr>
        </p:nvSpPr>
        <p:spPr>
          <a:xfrm>
            <a:off x="620280" y="1176480"/>
            <a:ext cx="405360" cy="1390320"/>
          </a:xfrm>
          <a:prstGeom prst="rect">
            <a:avLst/>
          </a:prstGeom>
          <a:noFill/>
          <a:ln w="0">
            <a:noFill/>
          </a:ln>
        </p:spPr>
        <p:txBody>
          <a:bodyPr lIns="0" rIns="0" tIns="0" bIns="0" anchor="t">
            <a:normAutofit fontScale="10000"/>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30" name="PlaceHolder 4"/>
          <p:cNvSpPr>
            <a:spLocks noGrp="1"/>
          </p:cNvSpPr>
          <p:nvPr>
            <p:ph type="body"/>
          </p:nvPr>
        </p:nvSpPr>
        <p:spPr>
          <a:xfrm>
            <a:off x="194040" y="2699640"/>
            <a:ext cx="405360" cy="1390320"/>
          </a:xfrm>
          <a:prstGeom prst="rect">
            <a:avLst/>
          </a:prstGeom>
          <a:noFill/>
          <a:ln w="0">
            <a:noFill/>
          </a:ln>
        </p:spPr>
        <p:txBody>
          <a:bodyPr lIns="0" rIns="0" tIns="0" bIns="0" anchor="t">
            <a:normAutofit fontScale="10000"/>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31" name="PlaceHolder 5"/>
          <p:cNvSpPr>
            <a:spLocks noGrp="1"/>
          </p:cNvSpPr>
          <p:nvPr>
            <p:ph type="body"/>
          </p:nvPr>
        </p:nvSpPr>
        <p:spPr>
          <a:xfrm>
            <a:off x="620280" y="2699640"/>
            <a:ext cx="405360" cy="1390320"/>
          </a:xfrm>
          <a:prstGeom prst="rect">
            <a:avLst/>
          </a:prstGeom>
          <a:noFill/>
          <a:ln w="0">
            <a:noFill/>
          </a:ln>
        </p:spPr>
        <p:txBody>
          <a:bodyPr lIns="0" rIns="0" tIns="0" bIns="0" anchor="t">
            <a:normAutofit fontScale="10000"/>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32" name="PlaceHolder 6"/>
          <p:cNvSpPr>
            <a:spLocks noGrp="1"/>
          </p:cNvSpPr>
          <p:nvPr>
            <p:ph type="ftr" idx="10"/>
          </p:nvPr>
        </p:nvSpPr>
        <p:spPr>
          <a:xfrm>
            <a:off x="1321200" y="4677120"/>
            <a:ext cx="1239840" cy="248040"/>
          </a:xfrm>
          <a:prstGeom prst="rect">
            <a:avLst/>
          </a:prstGeom>
          <a:noFill/>
          <a:ln w="0">
            <a:noFill/>
          </a:ln>
        </p:spPr>
        <p:txBody>
          <a:bodyPr lIns="0" rIns="0" tIns="0" bIns="0" anchor="t">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33" name="PlaceHolder 7"/>
          <p:cNvSpPr>
            <a:spLocks noGrp="1"/>
          </p:cNvSpPr>
          <p:nvPr>
            <p:ph type="sldNum" idx="11"/>
          </p:nvPr>
        </p:nvSpPr>
        <p:spPr>
          <a:xfrm>
            <a:off x="2797920" y="4677120"/>
            <a:ext cx="890280" cy="248040"/>
          </a:xfrm>
          <a:prstGeom prst="rect">
            <a:avLst/>
          </a:prstGeom>
          <a:noFill/>
          <a:ln w="0">
            <a:noFill/>
          </a:ln>
        </p:spPr>
        <p:txBody>
          <a:bodyPr lIns="0" rIns="0" tIns="0" bIns="0" anchor="t">
            <a:noAutofit/>
          </a:bodyPr>
          <a:lstStyle>
            <a:lvl1pPr indent="0" algn="r">
              <a:lnSpc>
                <a:spcPct val="100000"/>
              </a:lnSpc>
              <a:buNone/>
              <a:tabLst>
                <a:tab algn="l" pos="0"/>
              </a:tabLst>
              <a:defRPr b="0" lang="ru-RU" sz="1400" spc="-1" strike="noStrike">
                <a:solidFill>
                  <a:srgbClr val="b2b2b2"/>
                </a:solidFill>
                <a:latin typeface="Times New Roman"/>
              </a:defRPr>
            </a:lvl1pPr>
          </a:lstStyle>
          <a:p>
            <a:pPr indent="0" algn="r">
              <a:lnSpc>
                <a:spcPct val="100000"/>
              </a:lnSpc>
              <a:buNone/>
              <a:tabLst>
                <a:tab algn="l" pos="0"/>
              </a:tabLst>
            </a:pPr>
            <a:fld id="{B9C43DB7-A126-498F-BCB3-69605A09B0F4}" type="slidenum">
              <a:rPr b="0" lang="ru-RU" sz="1400" spc="-1" strike="noStrike">
                <a:solidFill>
                  <a:srgbClr val="b2b2b2"/>
                </a:solidFill>
                <a:latin typeface="Times New Roman"/>
              </a:rPr>
              <a:t>&lt;номер&gt;</a:t>
            </a:fld>
            <a:endParaRPr b="0" lang="ru-RU" sz="1400" spc="-1" strike="noStrike">
              <a:solidFill>
                <a:srgbClr val="000000"/>
              </a:solidFill>
              <a:latin typeface="Times New Roman"/>
            </a:endParaRPr>
          </a:p>
        </p:txBody>
      </p:sp>
      <p:sp>
        <p:nvSpPr>
          <p:cNvPr id="134" name="PlaceHolder 8"/>
          <p:cNvSpPr>
            <a:spLocks noGrp="1"/>
          </p:cNvSpPr>
          <p:nvPr>
            <p:ph type="dt" idx="12"/>
          </p:nvPr>
        </p:nvSpPr>
        <p:spPr>
          <a:xfrm>
            <a:off x="194400" y="4677120"/>
            <a:ext cx="890280" cy="248040"/>
          </a:xfrm>
          <a:prstGeom prst="rect">
            <a:avLst/>
          </a:prstGeom>
          <a:noFill/>
          <a:ln w="0">
            <a:noFill/>
          </a:ln>
        </p:spPr>
        <p:txBody>
          <a:bodyPr lIns="0" rIns="0" tIns="0" bIns="0" anchor="t">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1" name="bg object 16"/>
          <p:cNvSpPr/>
          <p:nvPr/>
        </p:nvSpPr>
        <p:spPr>
          <a:xfrm>
            <a:off x="228600" y="254160"/>
            <a:ext cx="3425400" cy="360"/>
          </a:xfrm>
          <a:custGeom>
            <a:avLst/>
            <a:gdLst>
              <a:gd name="textAreaLeft" fmla="*/ 0 w 3425400"/>
              <a:gd name="textAreaRight" fmla="*/ 3429000 w 3425400"/>
              <a:gd name="textAreaTop" fmla="*/ 0 h 360"/>
              <a:gd name="textAreaBottom" fmla="*/ 368640 h 360"/>
            </a:gdLst>
            <a:ahLst/>
            <a:rect l="textAreaLeft" t="textAreaTop" r="textAreaRight" b="textAreaBottom"/>
            <a:pathLst>
              <a:path w="3429000" h="0">
                <a:moveTo>
                  <a:pt x="0" y="0"/>
                </a:moveTo>
                <a:lnTo>
                  <a:pt x="3429000" y="0"/>
                </a:lnTo>
              </a:path>
            </a:pathLst>
          </a:custGeom>
          <a:noFill/>
          <a:ln w="5076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172" name="PlaceHolder 1"/>
          <p:cNvSpPr>
            <a:spLocks noGrp="1"/>
          </p:cNvSpPr>
          <p:nvPr>
            <p:ph type="title"/>
          </p:nvPr>
        </p:nvSpPr>
        <p:spPr>
          <a:xfrm>
            <a:off x="194040" y="-942480"/>
            <a:ext cx="3495960" cy="3124800"/>
          </a:xfrm>
          <a:prstGeom prst="rect">
            <a:avLst/>
          </a:prstGeom>
          <a:noFill/>
          <a:ln w="0">
            <a:noFill/>
          </a:ln>
        </p:spPr>
        <p:txBody>
          <a:bodyPr lIns="0" rIns="0" tIns="0" bIns="0" anchor="ctr">
            <a:noAutofit/>
          </a:bodyPr>
          <a:p>
            <a:pPr indent="0">
              <a:buNone/>
            </a:pPr>
            <a:r>
              <a:rPr b="0" lang="ru-RU" sz="1800" spc="-1" strike="noStrike">
                <a:solidFill>
                  <a:srgbClr val="000000"/>
                </a:solidFill>
                <a:latin typeface="Arial"/>
              </a:rPr>
              <a:t>Для правки текста заглавия щёлкните мышью</a:t>
            </a:r>
            <a:endParaRPr b="0" lang="ru-RU" sz="1800" spc="-1" strike="noStrike">
              <a:solidFill>
                <a:srgbClr val="000000"/>
              </a:solidFill>
              <a:latin typeface="Arial"/>
            </a:endParaRPr>
          </a:p>
        </p:txBody>
      </p:sp>
      <p:sp>
        <p:nvSpPr>
          <p:cNvPr id="173" name="PlaceHolder 2"/>
          <p:cNvSpPr>
            <a:spLocks noGrp="1"/>
          </p:cNvSpPr>
          <p:nvPr>
            <p:ph type="body"/>
          </p:nvPr>
        </p:nvSpPr>
        <p:spPr>
          <a:xfrm>
            <a:off x="194040" y="1176480"/>
            <a:ext cx="405360" cy="2915280"/>
          </a:xfrm>
          <a:prstGeom prst="rect">
            <a:avLst/>
          </a:prstGeom>
          <a:noFill/>
          <a:ln w="0">
            <a:noFill/>
          </a:ln>
        </p:spPr>
        <p:txBody>
          <a:bodyPr lIns="0" rIns="0" tIns="0" bIns="0" anchor="t">
            <a:normAutofit fontScale="15000"/>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74" name="PlaceHolder 3"/>
          <p:cNvSpPr>
            <a:spLocks noGrp="1"/>
          </p:cNvSpPr>
          <p:nvPr>
            <p:ph type="body"/>
          </p:nvPr>
        </p:nvSpPr>
        <p:spPr>
          <a:xfrm>
            <a:off x="620280" y="1176480"/>
            <a:ext cx="405360" cy="2915280"/>
          </a:xfrm>
          <a:prstGeom prst="rect">
            <a:avLst/>
          </a:prstGeom>
          <a:noFill/>
          <a:ln w="0">
            <a:noFill/>
          </a:ln>
        </p:spPr>
        <p:txBody>
          <a:bodyPr lIns="0" rIns="0" tIns="0" bIns="0" anchor="t">
            <a:normAutofit fontScale="15000"/>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Для правки структуры щёлкните мышью</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Второй уровень структуры</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Третий уровень структуры</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Четвёртый уровень структуры</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1800" spc="-1" strike="noStrike">
                <a:solidFill>
                  <a:srgbClr val="000000"/>
                </a:solidFill>
                <a:latin typeface="Arial"/>
              </a:rPr>
              <a:t>Пятый уровень структуры</a:t>
            </a:r>
            <a:endParaRPr b="0" lang="ru-RU"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1800" spc="-1" strike="noStrike">
                <a:solidFill>
                  <a:srgbClr val="000000"/>
                </a:solidFill>
                <a:latin typeface="Arial"/>
              </a:rPr>
              <a:t>Шестой уровень структуры</a:t>
            </a:r>
            <a:endParaRPr b="0" lang="ru-RU"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1800" spc="-1" strike="noStrike">
                <a:solidFill>
                  <a:srgbClr val="000000"/>
                </a:solidFill>
                <a:latin typeface="Arial"/>
              </a:rPr>
              <a:t>Седьмой уровень структуры</a:t>
            </a:r>
            <a:endParaRPr b="0" lang="ru-RU" sz="1800" spc="-1" strike="noStrike">
              <a:solidFill>
                <a:srgbClr val="000000"/>
              </a:solidFill>
              <a:latin typeface="Arial"/>
            </a:endParaRPr>
          </a:p>
        </p:txBody>
      </p:sp>
      <p:sp>
        <p:nvSpPr>
          <p:cNvPr id="175" name="PlaceHolder 4"/>
          <p:cNvSpPr>
            <a:spLocks noGrp="1"/>
          </p:cNvSpPr>
          <p:nvPr>
            <p:ph type="ftr" idx="13"/>
          </p:nvPr>
        </p:nvSpPr>
        <p:spPr>
          <a:xfrm>
            <a:off x="1321200" y="4677120"/>
            <a:ext cx="1239840" cy="248040"/>
          </a:xfrm>
          <a:prstGeom prst="rect">
            <a:avLst/>
          </a:prstGeom>
          <a:noFill/>
          <a:ln w="0">
            <a:noFill/>
          </a:ln>
        </p:spPr>
        <p:txBody>
          <a:bodyPr lIns="0" rIns="0" tIns="0" bIns="0" anchor="t">
            <a:noAutofit/>
          </a:bodyPr>
          <a:lstStyle>
            <a:lvl1pPr indent="0" algn="ctr">
              <a:lnSpc>
                <a:spcPct val="100000"/>
              </a:lnSpc>
              <a:buNone/>
              <a:tabLst>
                <a:tab algn="l" pos="0"/>
              </a:tabLst>
              <a:defRPr b="0" lang="ru-RU" sz="1400" spc="-1" strike="noStrike">
                <a:solidFill>
                  <a:srgbClr val="000000"/>
                </a:solidFill>
                <a:latin typeface="Times New Roman"/>
              </a:defRPr>
            </a:lvl1pPr>
          </a:lstStyle>
          <a:p>
            <a:pPr indent="0" algn="ctr">
              <a:lnSpc>
                <a:spcPct val="100000"/>
              </a:lnSpc>
              <a:buNone/>
              <a:tabLst>
                <a:tab algn="l" pos="0"/>
              </a:tabLst>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176" name="PlaceHolder 5"/>
          <p:cNvSpPr>
            <a:spLocks noGrp="1"/>
          </p:cNvSpPr>
          <p:nvPr>
            <p:ph type="sldNum" idx="14"/>
          </p:nvPr>
        </p:nvSpPr>
        <p:spPr>
          <a:xfrm>
            <a:off x="2797920" y="4677120"/>
            <a:ext cx="890280" cy="248040"/>
          </a:xfrm>
          <a:prstGeom prst="rect">
            <a:avLst/>
          </a:prstGeom>
          <a:noFill/>
          <a:ln w="0">
            <a:noFill/>
          </a:ln>
        </p:spPr>
        <p:txBody>
          <a:bodyPr lIns="0" rIns="0" tIns="0" bIns="0" anchor="t">
            <a:noAutofit/>
          </a:bodyPr>
          <a:lstStyle>
            <a:lvl1pPr indent="0" algn="r">
              <a:lnSpc>
                <a:spcPct val="100000"/>
              </a:lnSpc>
              <a:buNone/>
              <a:tabLst>
                <a:tab algn="l" pos="0"/>
              </a:tabLst>
              <a:defRPr b="0" lang="ru-RU" sz="1400" spc="-1" strike="noStrike">
                <a:solidFill>
                  <a:srgbClr val="b2b2b2"/>
                </a:solidFill>
                <a:latin typeface="Times New Roman"/>
              </a:defRPr>
            </a:lvl1pPr>
          </a:lstStyle>
          <a:p>
            <a:pPr indent="0" algn="r">
              <a:lnSpc>
                <a:spcPct val="100000"/>
              </a:lnSpc>
              <a:buNone/>
              <a:tabLst>
                <a:tab algn="l" pos="0"/>
              </a:tabLst>
            </a:pPr>
            <a:fld id="{88C9657C-5643-4A74-9D29-DEF17F9967EF}" type="slidenum">
              <a:rPr b="0" lang="ru-RU" sz="1400" spc="-1" strike="noStrike">
                <a:solidFill>
                  <a:srgbClr val="b2b2b2"/>
                </a:solidFill>
                <a:latin typeface="Times New Roman"/>
              </a:rPr>
              <a:t>&lt;номер&gt;</a:t>
            </a:fld>
            <a:endParaRPr b="0" lang="ru-RU" sz="1400" spc="-1" strike="noStrike">
              <a:solidFill>
                <a:srgbClr val="000000"/>
              </a:solidFill>
              <a:latin typeface="Times New Roman"/>
            </a:endParaRPr>
          </a:p>
        </p:txBody>
      </p:sp>
      <p:sp>
        <p:nvSpPr>
          <p:cNvPr id="177" name="PlaceHolder 6"/>
          <p:cNvSpPr>
            <a:spLocks noGrp="1"/>
          </p:cNvSpPr>
          <p:nvPr>
            <p:ph type="dt" idx="15"/>
          </p:nvPr>
        </p:nvSpPr>
        <p:spPr>
          <a:xfrm>
            <a:off x="194400" y="4677120"/>
            <a:ext cx="890280" cy="248040"/>
          </a:xfrm>
          <a:prstGeom prst="rect">
            <a:avLst/>
          </a:prstGeom>
          <a:noFill/>
          <a:ln w="0">
            <a:noFill/>
          </a:ln>
        </p:spPr>
        <p:txBody>
          <a:bodyPr lIns="0" rIns="0" tIns="0" bIns="0" anchor="t">
            <a:noAutofit/>
          </a:bodyPr>
          <a:lstStyle>
            <a:lvl1pPr indent="0">
              <a:buNone/>
              <a:defRPr b="0" lang="ru-RU" sz="1400" spc="-1" strike="noStrike">
                <a:solidFill>
                  <a:srgbClr val="000000"/>
                </a:solidFill>
                <a:latin typeface="Times New Roman"/>
              </a:defRPr>
            </a:lvl1pPr>
          </a:lstStyle>
          <a:p>
            <a:pPr indent="0">
              <a:buNone/>
            </a:pPr>
            <a:r>
              <a:rPr b="0" lang="ru-RU" sz="1400" spc="-1" strike="noStrike">
                <a:solidFill>
                  <a:srgbClr val="000000"/>
                </a:solidFill>
                <a:latin typeface="Times New Roman"/>
              </a:rPr>
              <a:t>&lt;дата/время&gt;</a:t>
            </a:r>
            <a:endParaRPr b="0" lang="ru-RU"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214" name="object 2" descr=""/>
          <p:cNvPicPr/>
          <p:nvPr/>
        </p:nvPicPr>
        <p:blipFill>
          <a:blip r:embed="rId1"/>
          <a:stretch/>
        </p:blipFill>
        <p:spPr>
          <a:xfrm>
            <a:off x="1800" y="0"/>
            <a:ext cx="3882600" cy="5025600"/>
          </a:xfrm>
          <a:prstGeom prst="rect">
            <a:avLst/>
          </a:prstGeom>
          <a:ln w="0">
            <a:noFill/>
          </a:ln>
        </p:spPr>
      </p:pic>
      <p:sp>
        <p:nvSpPr>
          <p:cNvPr id="215" name="object 3"/>
          <p:cNvSpPr/>
          <p:nvPr/>
        </p:nvSpPr>
        <p:spPr>
          <a:xfrm>
            <a:off x="250200" y="4273920"/>
            <a:ext cx="3440160" cy="511560"/>
          </a:xfrm>
          <a:prstGeom prst="rect">
            <a:avLst/>
          </a:prstGeom>
          <a:noFill/>
          <a:ln w="0">
            <a:noFill/>
          </a:ln>
        </p:spPr>
        <p:style>
          <a:lnRef idx="0"/>
          <a:fillRef idx="0"/>
          <a:effectRef idx="0"/>
          <a:fontRef idx="minor"/>
        </p:style>
        <p:txBody>
          <a:bodyPr lIns="0" rIns="0" tIns="12600" bIns="0" anchor="t">
            <a:spAutoFit/>
          </a:bodyPr>
          <a:p>
            <a:pPr>
              <a:lnSpc>
                <a:spcPct val="100000"/>
              </a:lnSpc>
            </a:pPr>
            <a:endParaRPr b="0" lang="ru-RU" sz="1800" spc="-1" strike="noStrike">
              <a:solidFill>
                <a:srgbClr val="000000"/>
              </a:solidFill>
              <a:latin typeface="Arial"/>
              <a:ea typeface="DejaVu Sans"/>
            </a:endParaRPr>
          </a:p>
        </p:txBody>
      </p:sp>
      <p:sp>
        <p:nvSpPr>
          <p:cNvPr id="216" name="object 5"/>
          <p:cNvSpPr/>
          <p:nvPr/>
        </p:nvSpPr>
        <p:spPr>
          <a:xfrm>
            <a:off x="541800" y="720000"/>
            <a:ext cx="2698200" cy="756360"/>
          </a:xfrm>
          <a:prstGeom prst="rect">
            <a:avLst/>
          </a:prstGeom>
          <a:solidFill>
            <a:srgbClr val="77bc65">
              <a:alpha val="45000"/>
            </a:srgbClr>
          </a:solidFill>
          <a:ln w="0">
            <a:noFill/>
          </a:ln>
        </p:spPr>
        <p:style>
          <a:lnRef idx="0"/>
          <a:fillRef idx="0"/>
          <a:effectRef idx="0"/>
          <a:fontRef idx="minor"/>
        </p:style>
        <p:txBody>
          <a:bodyPr lIns="0" rIns="0" tIns="0" bIns="0" anchor="t">
            <a:spAutoFit/>
          </a:bodyPr>
          <a:p>
            <a:pPr algn="ctr">
              <a:lnSpc>
                <a:spcPct val="100000"/>
              </a:lnSpc>
              <a:spcBef>
                <a:spcPts val="283"/>
              </a:spcBef>
              <a:tabLst>
                <a:tab algn="l" pos="0"/>
              </a:tabLst>
            </a:pPr>
            <a:r>
              <a:rPr b="1" lang="ru-RU" sz="1500" spc="-1" strike="noStrike">
                <a:solidFill>
                  <a:srgbClr val="231f20"/>
                </a:solidFill>
                <a:latin typeface="Arial"/>
                <a:ea typeface="DejaVu Sans"/>
              </a:rPr>
              <a:t>Посібник користувача </a:t>
            </a:r>
            <a:endParaRPr b="0" lang="ru-RU" sz="1500" spc="-1" strike="noStrike">
              <a:solidFill>
                <a:srgbClr val="000000"/>
              </a:solidFill>
              <a:latin typeface="Arial"/>
            </a:endParaRPr>
          </a:p>
          <a:p>
            <a:pPr algn="ctr">
              <a:lnSpc>
                <a:spcPct val="100000"/>
              </a:lnSpc>
              <a:spcBef>
                <a:spcPts val="283"/>
              </a:spcBef>
              <a:tabLst>
                <a:tab algn="l" pos="0"/>
              </a:tabLst>
            </a:pPr>
            <a:r>
              <a:rPr b="1" lang="ru-RU" sz="1500" spc="-1" strike="noStrike">
                <a:solidFill>
                  <a:srgbClr val="231f20"/>
                </a:solidFill>
                <a:latin typeface="Arial"/>
                <a:ea typeface="DejaVu Sans"/>
              </a:rPr>
              <a:t>для повітряного</a:t>
            </a:r>
            <a:endParaRPr b="0" lang="ru-RU" sz="1500" spc="-1" strike="noStrike">
              <a:solidFill>
                <a:srgbClr val="000000"/>
              </a:solidFill>
              <a:latin typeface="Arial"/>
            </a:endParaRPr>
          </a:p>
          <a:p>
            <a:pPr algn="ctr">
              <a:lnSpc>
                <a:spcPct val="100000"/>
              </a:lnSpc>
              <a:spcBef>
                <a:spcPts val="283"/>
              </a:spcBef>
              <a:tabLst>
                <a:tab algn="l" pos="0"/>
              </a:tabLst>
            </a:pPr>
            <a:r>
              <a:rPr b="1" lang="ru-RU" sz="1500" spc="-1" strike="noStrike">
                <a:solidFill>
                  <a:srgbClr val="231f20"/>
                </a:solidFill>
                <a:latin typeface="Arial"/>
                <a:ea typeface="DejaVu Sans"/>
              </a:rPr>
              <a:t> </a:t>
            </a:r>
            <a:r>
              <a:rPr b="1" lang="ru-RU" sz="1500" spc="-1" strike="noStrike">
                <a:solidFill>
                  <a:srgbClr val="231f20"/>
                </a:solidFill>
                <a:latin typeface="Arial"/>
                <a:ea typeface="DejaVu Sans"/>
              </a:rPr>
              <a:t>шприцемета X-Caliber</a:t>
            </a:r>
            <a:endParaRPr b="0" lang="ru-RU"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
          <p:cNvSpPr/>
          <p:nvPr/>
        </p:nvSpPr>
        <p:spPr>
          <a:xfrm>
            <a:off x="180000" y="2190240"/>
            <a:ext cx="1617840" cy="916920"/>
          </a:xfrm>
          <a:prstGeom prst="rect">
            <a:avLst/>
          </a:prstGeom>
          <a:solidFill>
            <a:srgbClr val="dee6ef"/>
          </a:solidFill>
          <a:ln w="0">
            <a:solidFill>
              <a:srgbClr val="254061"/>
            </a:solidFill>
          </a:ln>
        </p:spPr>
        <p:style>
          <a:lnRef idx="0"/>
          <a:fillRef idx="0"/>
          <a:effectRef idx="0"/>
          <a:fontRef idx="minor"/>
        </p:style>
        <p:txBody>
          <a:bodyPr lIns="90000" rIns="90000" tIns="45000" bIns="45000" anchor="ctr">
            <a:noAutofit/>
          </a:bodyPr>
          <a:p>
            <a:pPr>
              <a:lnSpc>
                <a:spcPct val="100000"/>
              </a:lnSpc>
            </a:pPr>
            <a:endParaRPr b="0" lang="ru-RU" sz="1800" spc="-1" strike="noStrike">
              <a:solidFill>
                <a:srgbClr val="000000"/>
              </a:solidFill>
              <a:latin typeface="Arial"/>
              <a:ea typeface="DejaVu Sans"/>
            </a:endParaRPr>
          </a:p>
        </p:txBody>
      </p:sp>
      <p:pic>
        <p:nvPicPr>
          <p:cNvPr id="334" name="object 2" descr=""/>
          <p:cNvPicPr/>
          <p:nvPr/>
        </p:nvPicPr>
        <p:blipFill>
          <a:blip r:embed="rId1"/>
          <a:stretch/>
        </p:blipFill>
        <p:spPr>
          <a:xfrm>
            <a:off x="228600" y="317520"/>
            <a:ext cx="1486800" cy="802800"/>
          </a:xfrm>
          <a:prstGeom prst="rect">
            <a:avLst/>
          </a:prstGeom>
          <a:ln w="0">
            <a:noFill/>
          </a:ln>
        </p:spPr>
      </p:pic>
      <p:sp>
        <p:nvSpPr>
          <p:cNvPr id="335" name="object 3"/>
          <p:cNvSpPr/>
          <p:nvPr/>
        </p:nvSpPr>
        <p:spPr>
          <a:xfrm>
            <a:off x="216000" y="3108240"/>
            <a:ext cx="3450960" cy="210024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endParaRPr b="0" lang="ru-RU" sz="800" spc="-1" strike="noStrike">
              <a:solidFill>
                <a:srgbClr val="000000"/>
              </a:solidFill>
              <a:latin typeface="Arial"/>
            </a:endParaRPr>
          </a:p>
          <a:p>
            <a:pPr marL="12600">
              <a:lnSpc>
                <a:spcPct val="100000"/>
              </a:lnSpc>
              <a:spcBef>
                <a:spcPts val="99"/>
              </a:spcBef>
            </a:pPr>
            <a:r>
              <a:rPr b="1" lang="ru-RU" sz="800" spc="-1" strike="noStrike">
                <a:solidFill>
                  <a:srgbClr val="231f20"/>
                </a:solidFill>
                <a:latin typeface="Arial"/>
                <a:ea typeface="DejaVu Sans"/>
              </a:rPr>
              <a:t>РОЗВАНТАЖЕННЯ ШПРИЦЕМЕТА</a:t>
            </a:r>
            <a:endParaRPr b="0" lang="ru-RU" sz="800" spc="-1" strike="noStrike">
              <a:solidFill>
                <a:srgbClr val="000000"/>
              </a:solidFill>
              <a:latin typeface="Arial"/>
            </a:endParaRPr>
          </a:p>
          <a:p>
            <a:pPr marL="12600">
              <a:lnSpc>
                <a:spcPts val="1409"/>
              </a:lnSpc>
              <a:spcBef>
                <a:spcPts val="567"/>
              </a:spcBef>
            </a:pPr>
            <a:r>
              <a:rPr b="0" lang="ru-RU" sz="900" spc="26" strike="noStrike">
                <a:solidFill>
                  <a:srgbClr val="231f20"/>
                </a:solidFill>
                <a:latin typeface="Trebuchet MS"/>
                <a:ea typeface="DejaVu Sans"/>
              </a:rPr>
              <a:t>A</a:t>
            </a:r>
            <a:r>
              <a:rPr b="0" lang="ru-RU" sz="800" spc="26" strike="noStrike">
                <a:solidFill>
                  <a:srgbClr val="231f20"/>
                </a:solidFill>
                <a:latin typeface="Arial"/>
                <a:ea typeface="DejaVu Sans"/>
              </a:rPr>
              <a:t>.</a:t>
            </a:r>
            <a:r>
              <a:rPr b="0" lang="ru-RU" sz="800" spc="-15" strike="noStrike">
                <a:solidFill>
                  <a:srgbClr val="231f20"/>
                </a:solidFill>
                <a:latin typeface="Arial"/>
                <a:ea typeface="DejaVu Sans"/>
              </a:rPr>
              <a:t> Шприцемет має бути на запобіжнику!</a:t>
            </a:r>
            <a:endParaRPr b="0" lang="ru-RU" sz="800" spc="-1" strike="noStrike">
              <a:solidFill>
                <a:srgbClr val="000000"/>
              </a:solidFill>
              <a:latin typeface="Arial"/>
            </a:endParaRPr>
          </a:p>
          <a:p>
            <a:pPr marL="241200" indent="-76680">
              <a:lnSpc>
                <a:spcPct val="100000"/>
              </a:lnSpc>
              <a:spcBef>
                <a:spcPts val="567"/>
              </a:spcBef>
              <a:buClr>
                <a:srgbClr val="231f20"/>
              </a:buClr>
              <a:buFont typeface="Symbol"/>
              <a:buChar char=""/>
              <a:tabLst>
                <a:tab algn="l" pos="84960"/>
              </a:tabLst>
            </a:pPr>
            <a:r>
              <a:rPr b="0" lang="ru-RU" sz="800" spc="4" strike="noStrike">
                <a:solidFill>
                  <a:srgbClr val="231f20"/>
                </a:solidFill>
                <a:latin typeface="Arial"/>
                <a:ea typeface="DejaVu Sans"/>
              </a:rPr>
              <a:t>Відкрийте задню частину прикладу натиснувши защібку, що знаходиться на верхній частині прикладу (Мал.</a:t>
            </a:r>
            <a:r>
              <a:rPr b="0" lang="ru-RU" sz="800" spc="-7" strike="noStrike">
                <a:solidFill>
                  <a:srgbClr val="231f20"/>
                </a:solidFill>
                <a:latin typeface="Arial"/>
                <a:ea typeface="DejaVu Sans"/>
              </a:rPr>
              <a:t>5).</a:t>
            </a:r>
            <a:endParaRPr b="0" lang="ru-RU" sz="800" spc="-1" strike="noStrike">
              <a:solidFill>
                <a:srgbClr val="000000"/>
              </a:solidFill>
              <a:latin typeface="Arial"/>
            </a:endParaRPr>
          </a:p>
          <a:p>
            <a:pPr marL="241200" indent="-76680">
              <a:lnSpc>
                <a:spcPct val="100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Переверніть шприцемет (приціл вниз) і направте дуло вгору.</a:t>
            </a:r>
            <a:endParaRPr b="0" lang="ru-RU" sz="800" spc="-1" strike="noStrike">
              <a:solidFill>
                <a:srgbClr val="000000"/>
              </a:solidFill>
              <a:latin typeface="Arial"/>
            </a:endParaRPr>
          </a:p>
          <a:p>
            <a:pPr marL="241200" indent="-76680">
              <a:lnSpc>
                <a:spcPct val="100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Використовуючи кінчик вказівного пальця, захопіть хвіст (стабілізатор) шприца та витягніть його з шприцемета.</a:t>
            </a:r>
            <a:endParaRPr b="0" lang="ru-RU" sz="800" spc="-1" strike="noStrike">
              <a:solidFill>
                <a:srgbClr val="000000"/>
              </a:solidFill>
              <a:latin typeface="Arial"/>
            </a:endParaRPr>
          </a:p>
          <a:p>
            <a:pPr marL="241200" indent="-76680">
              <a:lnSpc>
                <a:spcPct val="100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Якщо шприц не вдалось витягнути, послабте утримуючу кульку (Мал. 5F)</a:t>
            </a:r>
            <a:endParaRPr b="0" lang="ru-RU" sz="800" spc="-1" strike="noStrike">
              <a:solidFill>
                <a:srgbClr val="000000"/>
              </a:solidFill>
              <a:latin typeface="Arial"/>
            </a:endParaRPr>
          </a:p>
          <a:p>
            <a:pPr marL="241200" algn="just">
              <a:lnSpc>
                <a:spcPct val="115000"/>
              </a:lnSpc>
              <a:spcBef>
                <a:spcPts val="567"/>
              </a:spcBef>
              <a:tabLst>
                <a:tab algn="l" pos="241200"/>
              </a:tabLst>
            </a:pPr>
            <a:endParaRPr b="0" lang="ru-RU" sz="800" spc="-1" strike="noStrike">
              <a:solidFill>
                <a:srgbClr val="000000"/>
              </a:solidFill>
              <a:latin typeface="Arial"/>
            </a:endParaRPr>
          </a:p>
          <a:p>
            <a:pPr marL="2190240">
              <a:lnSpc>
                <a:spcPct val="115000"/>
              </a:lnSpc>
              <a:spcBef>
                <a:spcPts val="567"/>
              </a:spcBef>
              <a:tabLst>
                <a:tab algn="l" pos="241200"/>
              </a:tabLst>
            </a:pPr>
            <a:endParaRPr b="0" lang="ru-RU" sz="900" spc="-1" strike="noStrike">
              <a:solidFill>
                <a:srgbClr val="000000"/>
              </a:solidFill>
              <a:latin typeface="Arial"/>
            </a:endParaRPr>
          </a:p>
        </p:txBody>
      </p:sp>
      <p:pic>
        <p:nvPicPr>
          <p:cNvPr id="336" name="object 4" descr=""/>
          <p:cNvPicPr/>
          <p:nvPr/>
        </p:nvPicPr>
        <p:blipFill>
          <a:blip r:embed="rId2"/>
          <a:stretch/>
        </p:blipFill>
        <p:spPr>
          <a:xfrm>
            <a:off x="228600" y="1191240"/>
            <a:ext cx="1491840" cy="888480"/>
          </a:xfrm>
          <a:prstGeom prst="rect">
            <a:avLst/>
          </a:prstGeom>
          <a:ln w="0">
            <a:noFill/>
          </a:ln>
        </p:spPr>
      </p:pic>
      <p:sp>
        <p:nvSpPr>
          <p:cNvPr id="337" name="object 10"/>
          <p:cNvSpPr/>
          <p:nvPr/>
        </p:nvSpPr>
        <p:spPr>
          <a:xfrm>
            <a:off x="241200" y="1162080"/>
            <a:ext cx="476640" cy="133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1" strike="noStrike">
                <a:solidFill>
                  <a:srgbClr val="231f20"/>
                </a:solidFill>
                <a:latin typeface="Arial"/>
                <a:ea typeface="DejaVu Sans"/>
              </a:rPr>
              <a:t>5F</a:t>
            </a:r>
            <a:endParaRPr b="0" lang="ru-RU" sz="800" spc="-1" strike="noStrike">
              <a:solidFill>
                <a:srgbClr val="000000"/>
              </a:solidFill>
              <a:latin typeface="Arial"/>
            </a:endParaRPr>
          </a:p>
        </p:txBody>
      </p:sp>
      <p:sp>
        <p:nvSpPr>
          <p:cNvPr id="338" name="object 11"/>
          <p:cNvSpPr/>
          <p:nvPr/>
        </p:nvSpPr>
        <p:spPr>
          <a:xfrm>
            <a:off x="237960" y="306360"/>
            <a:ext cx="479880" cy="133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1" strike="noStrike">
                <a:solidFill>
                  <a:srgbClr val="231f20"/>
                </a:solidFill>
                <a:latin typeface="Arial"/>
                <a:ea typeface="DejaVu Sans"/>
              </a:rPr>
              <a:t>5E</a:t>
            </a:r>
            <a:endParaRPr b="0" lang="ru-RU" sz="800" spc="-1" strike="noStrike">
              <a:solidFill>
                <a:srgbClr val="000000"/>
              </a:solidFill>
              <a:latin typeface="Arial"/>
            </a:endParaRPr>
          </a:p>
        </p:txBody>
      </p:sp>
      <p:sp>
        <p:nvSpPr>
          <p:cNvPr id="339" name="object 12"/>
          <p:cNvSpPr/>
          <p:nvPr/>
        </p:nvSpPr>
        <p:spPr>
          <a:xfrm>
            <a:off x="1866960" y="311760"/>
            <a:ext cx="1794600" cy="2694600"/>
          </a:xfrm>
          <a:prstGeom prst="rect">
            <a:avLst/>
          </a:prstGeom>
          <a:noFill/>
          <a:ln w="0">
            <a:noFill/>
          </a:ln>
        </p:spPr>
        <p:style>
          <a:lnRef idx="0"/>
          <a:fillRef idx="0"/>
          <a:effectRef idx="0"/>
          <a:fontRef idx="minor"/>
        </p:style>
        <p:txBody>
          <a:bodyPr lIns="0" rIns="0" tIns="20160" bIns="0" anchor="t">
            <a:spAutoFit/>
          </a:bodyPr>
          <a:p>
            <a:pPr marL="114480" indent="-76680">
              <a:lnSpc>
                <a:spcPts val="1049"/>
              </a:lnSpc>
              <a:spcBef>
                <a:spcPts val="567"/>
              </a:spcBef>
              <a:buClr>
                <a:srgbClr val="231f20"/>
              </a:buClr>
              <a:buFont typeface="Symbol"/>
              <a:buChar char=""/>
              <a:tabLst>
                <a:tab algn="l" pos="114480"/>
              </a:tabLst>
            </a:pPr>
            <a:r>
              <a:rPr b="0" lang="ru-RU" sz="800" spc="-1" strike="noStrike">
                <a:solidFill>
                  <a:srgbClr val="231f20"/>
                </a:solidFill>
                <a:latin typeface="Arial"/>
                <a:ea typeface="DejaVu Sans"/>
              </a:rPr>
              <a:t>ЗВЕРНІТЬ УВАГУ: НЕПОВНА ФІКСАЦІЯ ЗАДНЬОЇ ЧАСТИНИ ПРИКЛАДУ МОЖЕ ПРИЗВЕСТИ ДО СПУСКУ ПОВІТРЯ ПІД ЧАС ПОСТРІЛУ</a:t>
            </a:r>
            <a:endParaRPr b="0" lang="ru-RU" sz="800" spc="-1" strike="noStrike">
              <a:solidFill>
                <a:srgbClr val="000000"/>
              </a:solidFill>
              <a:latin typeface="Arial"/>
            </a:endParaRPr>
          </a:p>
          <a:p>
            <a:pPr marL="114480" indent="-76680">
              <a:lnSpc>
                <a:spcPts val="1049"/>
              </a:lnSpc>
              <a:spcBef>
                <a:spcPts val="567"/>
              </a:spcBef>
              <a:buClr>
                <a:srgbClr val="231f20"/>
              </a:buClr>
              <a:buFont typeface="Symbol"/>
              <a:buChar char=""/>
              <a:tabLst>
                <a:tab algn="l" pos="114480"/>
              </a:tabLst>
            </a:pPr>
            <a:r>
              <a:rPr b="0" lang="ru-RU" sz="800" spc="-1" strike="noStrike">
                <a:solidFill>
                  <a:srgbClr val="231f20"/>
                </a:solidFill>
                <a:latin typeface="Arial"/>
                <a:ea typeface="DejaVu Sans"/>
              </a:rPr>
              <a:t>Кулька для утримання шприца забезпечує його фіксацію в стволі. Відрегулювати глибину утримуючої кульки можна за допомогою викрутки з плоским наконечником обертаючи гвинт на середній частині прикладу (Мал.5F)</a:t>
            </a:r>
            <a:endParaRPr b="0" lang="ru-RU" sz="800" spc="-1" strike="noStrike">
              <a:solidFill>
                <a:srgbClr val="000000"/>
              </a:solidFill>
              <a:latin typeface="Arial"/>
            </a:endParaRPr>
          </a:p>
          <a:p>
            <a:pPr marL="12600">
              <a:lnSpc>
                <a:spcPts val="1049"/>
              </a:lnSpc>
              <a:spcBef>
                <a:spcPts val="567"/>
              </a:spcBef>
              <a:tabLst>
                <a:tab algn="l" pos="114480"/>
              </a:tabLst>
            </a:pPr>
            <a:r>
              <a:rPr b="0" lang="ru-RU" sz="800" spc="-1" strike="noStrike">
                <a:solidFill>
                  <a:srgbClr val="231f20"/>
                </a:solidFill>
                <a:latin typeface="Arial"/>
                <a:ea typeface="DejaVu Sans"/>
              </a:rPr>
              <a:t>Утримуючу кульку для шприца потрібно втягувати (відводити назад), коли використовуються шприци RDD типу C. Якщо цього не зробити, кулька буде вирвана з гнізда, що порушить продуктивність шприцемета.</a:t>
            </a:r>
            <a:endParaRPr b="0" lang="ru-RU" sz="800" spc="-1" strike="noStrike">
              <a:solidFill>
                <a:srgbClr val="000000"/>
              </a:solidFill>
              <a:latin typeface="Arial"/>
            </a:endParaRPr>
          </a:p>
        </p:txBody>
      </p:sp>
      <p:sp>
        <p:nvSpPr>
          <p:cNvPr id="340" name="object 13"/>
          <p:cNvSpPr/>
          <p:nvPr/>
        </p:nvSpPr>
        <p:spPr>
          <a:xfrm>
            <a:off x="335160" y="2180160"/>
            <a:ext cx="54360" cy="149400"/>
          </a:xfrm>
          <a:prstGeom prst="rect">
            <a:avLst/>
          </a:prstGeom>
          <a:noFill/>
          <a:ln w="0">
            <a:noFill/>
          </a:ln>
        </p:spPr>
        <p:style>
          <a:lnRef idx="0"/>
          <a:fillRef idx="0"/>
          <a:effectRef idx="0"/>
          <a:fontRef idx="minor"/>
        </p:style>
        <p:txBody>
          <a:bodyPr lIns="0" rIns="0" tIns="12600" bIns="0" anchor="t">
            <a:spAutoFit/>
          </a:bodyPr>
          <a:p>
            <a:pPr>
              <a:lnSpc>
                <a:spcPct val="100000"/>
              </a:lnSpc>
              <a:spcBef>
                <a:spcPts val="99"/>
              </a:spcBef>
            </a:pPr>
            <a:r>
              <a:rPr b="1" lang="ru-RU" sz="900" spc="-1" strike="noStrike">
                <a:solidFill>
                  <a:srgbClr val="231f20"/>
                </a:solidFill>
                <a:latin typeface="Trebuchet MS"/>
                <a:ea typeface="DejaVu Sans"/>
              </a:rPr>
              <a:t>!</a:t>
            </a:r>
            <a:endParaRPr b="0" lang="ru-RU" sz="900" spc="-1" strike="noStrike">
              <a:solidFill>
                <a:srgbClr val="000000"/>
              </a:solidFill>
              <a:latin typeface="Arial"/>
            </a:endParaRPr>
          </a:p>
        </p:txBody>
      </p:sp>
      <p:sp>
        <p:nvSpPr>
          <p:cNvPr id="341" name="object 14"/>
          <p:cNvSpPr/>
          <p:nvPr/>
        </p:nvSpPr>
        <p:spPr>
          <a:xfrm>
            <a:off x="267480" y="2165400"/>
            <a:ext cx="193320" cy="167040"/>
          </a:xfrm>
          <a:custGeom>
            <a:avLst/>
            <a:gdLst>
              <a:gd name="textAreaLeft" fmla="*/ 0 w 193320"/>
              <a:gd name="textAreaRight" fmla="*/ 196920 w 193320"/>
              <a:gd name="textAreaTop" fmla="*/ 0 h 167040"/>
              <a:gd name="textAreaBottom" fmla="*/ 170640 h 167040"/>
            </a:gdLst>
            <a:ahLst/>
            <a:rect l="textAreaLeft" t="textAreaTop" r="textAreaRight" b="textAreaBottom"/>
            <a:pathLst>
              <a:path w="196850" h="170814">
                <a:moveTo>
                  <a:pt x="98247" y="0"/>
                </a:moveTo>
                <a:lnTo>
                  <a:pt x="0" y="170776"/>
                </a:lnTo>
                <a:lnTo>
                  <a:pt x="196494" y="170776"/>
                </a:lnTo>
                <a:lnTo>
                  <a:pt x="98247" y="0"/>
                </a:lnTo>
                <a:close/>
              </a:path>
            </a:pathLst>
          </a:custGeom>
          <a:noFill/>
          <a:ln w="1260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grpSp>
        <p:nvGrpSpPr>
          <p:cNvPr id="342" name="object 15"/>
          <p:cNvGrpSpPr/>
          <p:nvPr/>
        </p:nvGrpSpPr>
        <p:grpSpPr>
          <a:xfrm>
            <a:off x="1017360" y="698760"/>
            <a:ext cx="698040" cy="99000"/>
            <a:chOff x="1017360" y="698760"/>
            <a:chExt cx="698040" cy="99000"/>
          </a:xfrm>
        </p:grpSpPr>
        <p:sp>
          <p:nvSpPr>
            <p:cNvPr id="343" name="object 16"/>
            <p:cNvSpPr/>
            <p:nvPr/>
          </p:nvSpPr>
          <p:spPr>
            <a:xfrm>
              <a:off x="1077120" y="698760"/>
              <a:ext cx="638280" cy="72000"/>
            </a:xfrm>
            <a:custGeom>
              <a:avLst/>
              <a:gdLst>
                <a:gd name="textAreaLeft" fmla="*/ 0 w 638280"/>
                <a:gd name="textAreaRight" fmla="*/ 641880 w 638280"/>
                <a:gd name="textAreaTop" fmla="*/ 0 h 72000"/>
                <a:gd name="textAreaBottom" fmla="*/ 75600 h 72000"/>
              </a:gdLst>
              <a:ahLst/>
              <a:rect l="textAreaLeft" t="textAreaTop" r="textAreaRight" b="textAreaBottom"/>
              <a:pathLst>
                <a:path w="641985" h="75565">
                  <a:moveTo>
                    <a:pt x="0" y="75425"/>
                  </a:moveTo>
                  <a:lnTo>
                    <a:pt x="641921" y="0"/>
                  </a:lnTo>
                </a:path>
              </a:pathLst>
            </a:custGeom>
            <a:noFill/>
            <a:ln w="6480">
              <a:solidFill>
                <a:srgbClr val="ffffff"/>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344" name="object 17"/>
            <p:cNvSpPr/>
            <p:nvPr/>
          </p:nvSpPr>
          <p:spPr>
            <a:xfrm>
              <a:off x="1017360" y="743040"/>
              <a:ext cx="80280" cy="54720"/>
            </a:xfrm>
            <a:custGeom>
              <a:avLst/>
              <a:gdLst>
                <a:gd name="textAreaLeft" fmla="*/ 0 w 80280"/>
                <a:gd name="textAreaRight" fmla="*/ 83880 w 80280"/>
                <a:gd name="textAreaTop" fmla="*/ 0 h 54720"/>
                <a:gd name="textAreaBottom" fmla="*/ 58320 h 54720"/>
              </a:gdLst>
              <a:ahLst/>
              <a:rect l="textAreaLeft" t="textAreaTop" r="textAreaRight" b="textAreaBottom"/>
              <a:pathLst>
                <a:path w="83819" h="58420">
                  <a:moveTo>
                    <a:pt x="76365" y="0"/>
                  </a:moveTo>
                  <a:lnTo>
                    <a:pt x="0" y="38392"/>
                  </a:lnTo>
                  <a:lnTo>
                    <a:pt x="83197" y="58051"/>
                  </a:lnTo>
                  <a:lnTo>
                    <a:pt x="69860" y="42142"/>
                  </a:lnTo>
                  <a:lnTo>
                    <a:pt x="64703" y="30792"/>
                  </a:lnTo>
                  <a:lnTo>
                    <a:pt x="67084" y="18559"/>
                  </a:lnTo>
                  <a:lnTo>
                    <a:pt x="76365" y="0"/>
                  </a:lnTo>
                  <a:close/>
                </a:path>
              </a:pathLst>
            </a:custGeom>
            <a:solidFill>
              <a:srgbClr val="ffffff"/>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grpSp>
      <p:sp>
        <p:nvSpPr>
          <p:cNvPr id="345" name="object 9"/>
          <p:cNvSpPr/>
          <p:nvPr/>
        </p:nvSpPr>
        <p:spPr>
          <a:xfrm>
            <a:off x="231480" y="2433240"/>
            <a:ext cx="1521720" cy="658080"/>
          </a:xfrm>
          <a:prstGeom prst="rect">
            <a:avLst/>
          </a:prstGeom>
          <a:noFill/>
          <a:ln w="0">
            <a:noFill/>
          </a:ln>
        </p:spPr>
        <p:style>
          <a:lnRef idx="0"/>
          <a:fillRef idx="0"/>
          <a:effectRef idx="0"/>
          <a:fontRef idx="minor"/>
        </p:style>
        <p:txBody>
          <a:bodyPr lIns="0" rIns="0" tIns="23040" bIns="0" anchor="t">
            <a:spAutoFit/>
          </a:bodyPr>
          <a:p>
            <a:pPr algn="just">
              <a:lnSpc>
                <a:spcPts val="1001"/>
              </a:lnSpc>
              <a:spcBef>
                <a:spcPts val="181"/>
              </a:spcBef>
            </a:pPr>
            <a:r>
              <a:rPr b="0" lang="ru-RU" sz="800" spc="-1" strike="noStrike">
                <a:solidFill>
                  <a:srgbClr val="231f20"/>
                </a:solidFill>
                <a:latin typeface="Arial"/>
                <a:ea typeface="DejaVu Sans"/>
              </a:rPr>
              <a:t>ПРЕПАРАТОМ ВСЕРЕДИНІ ШПРИЦЕМЕТА, ТАК ЯК ЦЕ МОЖЕ ПРИЗВЕСТИ ДО ПСУВАННЯ ШПРИЦА ТА ГОЛКИ </a:t>
            </a:r>
            <a:endParaRPr b="0" lang="ru-RU" sz="800" spc="-1" strike="noStrike">
              <a:solidFill>
                <a:srgbClr val="000000"/>
              </a:solidFill>
              <a:latin typeface="Arial"/>
            </a:endParaRPr>
          </a:p>
        </p:txBody>
      </p:sp>
      <p:sp>
        <p:nvSpPr>
          <p:cNvPr id="346" name="object 8"/>
          <p:cNvSpPr/>
          <p:nvPr/>
        </p:nvSpPr>
        <p:spPr>
          <a:xfrm>
            <a:off x="545400" y="2177640"/>
            <a:ext cx="1374840" cy="276840"/>
          </a:xfrm>
          <a:prstGeom prst="rect">
            <a:avLst/>
          </a:prstGeom>
          <a:noFill/>
          <a:ln w="0">
            <a:noFill/>
          </a:ln>
        </p:spPr>
        <p:style>
          <a:lnRef idx="0"/>
          <a:fillRef idx="0"/>
          <a:effectRef idx="0"/>
          <a:fontRef idx="minor"/>
        </p:style>
        <p:txBody>
          <a:bodyPr lIns="0" rIns="0" tIns="23040" bIns="0" anchor="t">
            <a:spAutoFit/>
          </a:bodyPr>
          <a:p>
            <a:pPr>
              <a:lnSpc>
                <a:spcPts val="1001"/>
              </a:lnSpc>
              <a:spcBef>
                <a:spcPts val="181"/>
              </a:spcBef>
            </a:pPr>
            <a:r>
              <a:rPr b="0" lang="ru-RU" sz="800" spc="-1" strike="noStrike">
                <a:solidFill>
                  <a:srgbClr val="231f20"/>
                </a:solidFill>
                <a:latin typeface="Arial"/>
                <a:ea typeface="DejaVu Sans"/>
              </a:rPr>
              <a:t>УВАГА! НЕ ЗАЛИШАЙТЕ НАДОВГО ШПРИЦ З </a:t>
            </a:r>
            <a:endParaRPr b="0" lang="ru-RU" sz="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object 2"/>
          <p:cNvSpPr/>
          <p:nvPr/>
        </p:nvSpPr>
        <p:spPr>
          <a:xfrm>
            <a:off x="216000" y="339840"/>
            <a:ext cx="3448800" cy="44503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567"/>
              </a:spcBef>
            </a:pPr>
            <a:r>
              <a:rPr b="1" lang="ru-RU" sz="800" spc="-26" strike="noStrike">
                <a:solidFill>
                  <a:srgbClr val="231f20"/>
                </a:solidFill>
                <a:latin typeface="Arial"/>
                <a:ea typeface="DejaVu Sans"/>
              </a:rPr>
              <a:t>Крок </a:t>
            </a:r>
            <a:r>
              <a:rPr b="1" lang="ru-RU" sz="800" spc="-55" strike="noStrike">
                <a:solidFill>
                  <a:srgbClr val="231f20"/>
                </a:solidFill>
                <a:latin typeface="Arial"/>
                <a:ea typeface="DejaVu Sans"/>
              </a:rPr>
              <a:t>6.</a:t>
            </a:r>
            <a:r>
              <a:rPr b="1" lang="ru-RU" sz="800" spc="-1" strike="noStrike">
                <a:solidFill>
                  <a:srgbClr val="231f20"/>
                </a:solidFill>
                <a:latin typeface="Arial"/>
                <a:ea typeface="DejaVu Sans"/>
              </a:rPr>
              <a:t>  Прицілювання та стрільба</a:t>
            </a:r>
            <a:endParaRPr b="0" lang="ru-RU" sz="800" spc="-1" strike="noStrike">
              <a:solidFill>
                <a:srgbClr val="000000"/>
              </a:solidFill>
              <a:latin typeface="Arial"/>
            </a:endParaRPr>
          </a:p>
          <a:p>
            <a:pPr marL="12600">
              <a:lnSpc>
                <a:spcPct val="100000"/>
              </a:lnSpc>
              <a:spcBef>
                <a:spcPts val="567"/>
              </a:spcBef>
            </a:pPr>
            <a:endParaRPr b="0" lang="ru-RU" sz="800" spc="-1" strike="noStrike">
              <a:solidFill>
                <a:srgbClr val="000000"/>
              </a:solidFill>
              <a:latin typeface="Arial"/>
            </a:endParaRPr>
          </a:p>
          <a:p>
            <a:pPr marL="12600">
              <a:lnSpc>
                <a:spcPct val="100000"/>
              </a:lnSpc>
              <a:spcBef>
                <a:spcPts val="567"/>
              </a:spcBef>
              <a:tabLst>
                <a:tab algn="l" pos="241200"/>
              </a:tabLst>
            </a:pPr>
            <a:r>
              <a:rPr b="0" lang="ru-RU" sz="800" spc="-1" strike="noStrike">
                <a:solidFill>
                  <a:srgbClr val="231f20"/>
                </a:solidFill>
                <a:latin typeface="Arial"/>
                <a:ea typeface="DejaVu Sans"/>
              </a:rPr>
              <a:t>A. Шприцемет має бути на запобіжнику!</a:t>
            </a:r>
            <a:endParaRPr b="0" lang="ru-RU" sz="800" spc="-1" strike="noStrike">
              <a:solidFill>
                <a:srgbClr val="000000"/>
              </a:solidFill>
              <a:latin typeface="Arial"/>
            </a:endParaRPr>
          </a:p>
          <a:p>
            <a:pPr marL="241200" indent="-76680">
              <a:lnSpc>
                <a:spcPct val="100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Користуйтесь засобами захисту очей!</a:t>
            </a:r>
            <a:endParaRPr b="0" lang="ru-RU" sz="800" spc="-1" strike="noStrike">
              <a:solidFill>
                <a:srgbClr val="000000"/>
              </a:solidFill>
              <a:latin typeface="Arial"/>
            </a:endParaRPr>
          </a:p>
          <a:p>
            <a:pPr marL="241200" indent="-76680">
              <a:lnSpc>
                <a:spcPct val="115000"/>
              </a:lnSpc>
              <a:spcBef>
                <a:spcPts val="567"/>
              </a:spcBef>
              <a:buClr>
                <a:srgbClr val="231f20"/>
              </a:buClr>
              <a:buFont typeface="Symbol"/>
              <a:buChar char=""/>
              <a:tabLst>
                <a:tab algn="l" pos="236880"/>
              </a:tabLst>
            </a:pPr>
            <a:r>
              <a:rPr b="0" lang="ru-RU" sz="800" spc="-1" strike="noStrike">
                <a:solidFill>
                  <a:srgbClr val="231f20"/>
                </a:solidFill>
                <a:latin typeface="Arial"/>
                <a:ea typeface="DejaVu Sans"/>
              </a:rPr>
              <a:t>Використовуючи протилежну руку до «пальця спускового курка», обертайте регулятор управління потужністю проти годинникової стрілки, щоб збільшити тиск на манометрі. (Мал.4) Коли налаштування тиску відповідає бажаній дульній швидкості, ви готові працювати. Щоб зменшити налаштування тиску, поверніть регулятор потужності за годинниковою стрілкою.</a:t>
            </a:r>
            <a:endParaRPr b="0" lang="ru-RU" sz="800" spc="-1" strike="noStrike">
              <a:solidFill>
                <a:srgbClr val="000000"/>
              </a:solidFill>
              <a:latin typeface="Arial"/>
            </a:endParaRPr>
          </a:p>
          <a:p>
            <a:pPr marL="241200" indent="-76680">
              <a:lnSpc>
                <a:spcPct val="115000"/>
              </a:lnSpc>
              <a:spcBef>
                <a:spcPts val="567"/>
              </a:spcBef>
              <a:buClr>
                <a:srgbClr val="231f20"/>
              </a:buClr>
              <a:buFont typeface="Symbol"/>
              <a:buChar char=""/>
              <a:tabLst>
                <a:tab algn="l" pos="231840"/>
              </a:tabLst>
            </a:pPr>
            <a:r>
              <a:rPr b="0" lang="ru-RU" sz="800" spc="-1" strike="noStrike">
                <a:solidFill>
                  <a:srgbClr val="231f20"/>
                </a:solidFill>
                <a:latin typeface="Arial"/>
                <a:ea typeface="DejaVu Sans"/>
              </a:rPr>
              <a:t>Спрямовуйте шприцемет у безпечному напрямку. Коли ви бачите ціль і готові працювати, переведіть запобіжник у робоче положення F та натискайте спусковий курок. Повільне натискання курка призводить до меншої ефективності пострілу, тому слід натискати курок різким рухом.</a:t>
            </a:r>
            <a:endParaRPr b="0" lang="ru-RU" sz="800" spc="-1" strike="noStrike">
              <a:solidFill>
                <a:srgbClr val="000000"/>
              </a:solidFill>
              <a:latin typeface="Arial"/>
            </a:endParaRPr>
          </a:p>
          <a:p>
            <a:pPr marL="241200" indent="-76320" algn="just">
              <a:lnSpc>
                <a:spcPct val="115000"/>
              </a:lnSpc>
              <a:spcBef>
                <a:spcPts val="567"/>
              </a:spcBef>
              <a:buClr>
                <a:srgbClr val="231f20"/>
              </a:buClr>
              <a:buFont typeface="Verdana"/>
              <a:buChar char="•"/>
              <a:tabLst>
                <a:tab algn="l" pos="260280"/>
              </a:tabLst>
            </a:pPr>
            <a:r>
              <a:rPr b="0" lang="ru-RU" sz="800" spc="-1" strike="noStrike">
                <a:solidFill>
                  <a:srgbClr val="231f20"/>
                </a:solidFill>
                <a:latin typeface="Arial"/>
                <a:ea typeface="DejaVu Sans"/>
              </a:rPr>
              <a:t>Не стріляйте в тверді поверхні або по поверхні води. Шприц може відскочити або відрикошетити. </a:t>
            </a:r>
            <a:endParaRPr b="0" lang="ru-RU" sz="800" spc="-1" strike="noStrike">
              <a:solidFill>
                <a:srgbClr val="000000"/>
              </a:solidFill>
              <a:latin typeface="Arial"/>
            </a:endParaRPr>
          </a:p>
          <a:p>
            <a:pPr marL="241200" indent="-76680" algn="just">
              <a:lnSpc>
                <a:spcPct val="115000"/>
              </a:lnSpc>
              <a:spcBef>
                <a:spcPts val="567"/>
              </a:spcBef>
              <a:buClr>
                <a:srgbClr val="231f20"/>
              </a:buClr>
              <a:buFont typeface="Verdana"/>
              <a:buChar char="•"/>
              <a:tabLst>
                <a:tab algn="l" pos="241200"/>
              </a:tabLst>
            </a:pPr>
            <a:r>
              <a:rPr b="0" lang="ru-RU" sz="800" spc="-1" strike="noStrike">
                <a:solidFill>
                  <a:srgbClr val="231f20"/>
                </a:solidFill>
                <a:latin typeface="Arial"/>
                <a:ea typeface="DejaVu Sans"/>
              </a:rPr>
              <a:t>Завжди ретельно обирайте свою ціль. </a:t>
            </a:r>
            <a:endParaRPr b="0" lang="ru-RU" sz="800" spc="-1" strike="noStrike">
              <a:solidFill>
                <a:srgbClr val="000000"/>
              </a:solidFill>
              <a:latin typeface="Arial"/>
            </a:endParaRPr>
          </a:p>
          <a:p>
            <a:pPr>
              <a:lnSpc>
                <a:spcPct val="100000"/>
              </a:lnSpc>
              <a:spcBef>
                <a:spcPts val="567"/>
              </a:spcBef>
              <a:tabLst>
                <a:tab algn="l" pos="241200"/>
              </a:tabLst>
            </a:pPr>
            <a:endParaRPr b="0" lang="ru-RU" sz="800" spc="-1" strike="noStrike">
              <a:solidFill>
                <a:srgbClr val="000000"/>
              </a:solidFill>
              <a:latin typeface="Arial"/>
            </a:endParaRPr>
          </a:p>
          <a:p>
            <a:pPr marL="12600">
              <a:lnSpc>
                <a:spcPct val="100000"/>
              </a:lnSpc>
              <a:spcBef>
                <a:spcPts val="567"/>
              </a:spcBef>
              <a:tabLst>
                <a:tab algn="l" pos="241200"/>
              </a:tabLst>
            </a:pPr>
            <a:r>
              <a:rPr b="1" lang="ru-RU" sz="800" spc="-1" strike="noStrike">
                <a:solidFill>
                  <a:srgbClr val="231f20"/>
                </a:solidFill>
                <a:latin typeface="Arial"/>
                <a:ea typeface="DejaVu Sans"/>
              </a:rPr>
              <a:t>Крок 7.   Обслуговування шприцемета.</a:t>
            </a:r>
            <a:endParaRPr b="0" lang="ru-RU" sz="800" spc="-1" strike="noStrike">
              <a:solidFill>
                <a:srgbClr val="000000"/>
              </a:solidFill>
              <a:latin typeface="Arial"/>
            </a:endParaRPr>
          </a:p>
          <a:p>
            <a:pPr marL="12600" algn="just">
              <a:lnSpc>
                <a:spcPct val="115000"/>
              </a:lnSpc>
              <a:spcBef>
                <a:spcPts val="567"/>
              </a:spcBef>
              <a:tabLst>
                <a:tab algn="l" pos="241200"/>
              </a:tabLst>
            </a:pPr>
            <a:r>
              <a:rPr b="0" lang="ru-RU" sz="800" spc="-1" strike="noStrike">
                <a:solidFill>
                  <a:srgbClr val="231f20"/>
                </a:solidFill>
                <a:latin typeface="Arial"/>
                <a:ea typeface="DejaVu Sans"/>
              </a:rPr>
              <a:t>Для зручності X-Caliber оснащено запасними ущільнювальними кільцями для адаптерів газових балонів, акумуляторних баків і ущільнювальних кілець шприцемета (Мал. 7A та 7B). Запасний ремкомплект (Мал.7) ущільнювальних кілець знаходиться в задній частині прикладу (Мал. 7С). Відкрийте задню частину прикладу, де знаходиться шестигранний ключ (Мал. 7D)  </a:t>
            </a:r>
            <a:endParaRPr b="0" lang="ru-RU" sz="800" spc="-1" strike="noStrike">
              <a:solidFill>
                <a:srgbClr val="000000"/>
              </a:solidFill>
              <a:latin typeface="Arial"/>
            </a:endParaRPr>
          </a:p>
          <a:p>
            <a:pPr marL="12600">
              <a:lnSpc>
                <a:spcPct val="100000"/>
              </a:lnSpc>
              <a:spcBef>
                <a:spcPts val="567"/>
              </a:spcBef>
              <a:tabLst>
                <a:tab algn="l" pos="241200"/>
              </a:tabLst>
            </a:pPr>
            <a:endParaRPr b="0" lang="ru-RU" sz="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48" name="object 2"/>
          <p:cNvGrpSpPr/>
          <p:nvPr/>
        </p:nvGrpSpPr>
        <p:grpSpPr>
          <a:xfrm>
            <a:off x="1342080" y="333360"/>
            <a:ext cx="1092600" cy="1032480"/>
            <a:chOff x="1342080" y="333360"/>
            <a:chExt cx="1092600" cy="1032480"/>
          </a:xfrm>
        </p:grpSpPr>
        <p:pic>
          <p:nvPicPr>
            <p:cNvPr id="349" name="object 3" descr=""/>
            <p:cNvPicPr/>
            <p:nvPr/>
          </p:nvPicPr>
          <p:blipFill>
            <a:blip r:embed="rId1"/>
            <a:stretch/>
          </p:blipFill>
          <p:spPr>
            <a:xfrm>
              <a:off x="1342080" y="1118520"/>
              <a:ext cx="203400" cy="247320"/>
            </a:xfrm>
            <a:prstGeom prst="rect">
              <a:avLst/>
            </a:prstGeom>
            <a:ln w="0">
              <a:noFill/>
            </a:ln>
          </p:spPr>
        </p:pic>
        <p:pic>
          <p:nvPicPr>
            <p:cNvPr id="350" name="object 4" descr=""/>
            <p:cNvPicPr/>
            <p:nvPr/>
          </p:nvPicPr>
          <p:blipFill>
            <a:blip r:embed="rId2"/>
            <a:stretch/>
          </p:blipFill>
          <p:spPr>
            <a:xfrm>
              <a:off x="1342080" y="333360"/>
              <a:ext cx="1092600" cy="1032480"/>
            </a:xfrm>
            <a:prstGeom prst="rect">
              <a:avLst/>
            </a:prstGeom>
            <a:ln w="0">
              <a:noFill/>
            </a:ln>
          </p:spPr>
        </p:pic>
      </p:grpSp>
      <p:sp>
        <p:nvSpPr>
          <p:cNvPr id="351" name="object 5"/>
          <p:cNvSpPr/>
          <p:nvPr/>
        </p:nvSpPr>
        <p:spPr>
          <a:xfrm>
            <a:off x="216000" y="1467360"/>
            <a:ext cx="3450960" cy="33775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endParaRPr b="0" lang="ru-RU" sz="900" spc="-1" strike="noStrike">
              <a:solidFill>
                <a:srgbClr val="000000"/>
              </a:solidFill>
              <a:latin typeface="Arial"/>
            </a:endParaRPr>
          </a:p>
          <a:p>
            <a:pPr marL="241200" indent="-76680" algn="just">
              <a:lnSpc>
                <a:spcPct val="100000"/>
              </a:lnSpc>
              <a:spcBef>
                <a:spcPts val="567"/>
              </a:spcBef>
              <a:buClr>
                <a:srgbClr val="231f20"/>
              </a:buClr>
              <a:buFont typeface="Symbol"/>
              <a:buChar char=""/>
              <a:tabLst>
                <a:tab algn="l" pos="236880"/>
              </a:tabLst>
            </a:pPr>
            <a:r>
              <a:rPr b="0" lang="ru-RU" sz="800" spc="-1" strike="noStrike">
                <a:solidFill>
                  <a:srgbClr val="231f20"/>
                </a:solidFill>
                <a:latin typeface="Arial"/>
                <a:ea typeface="DejaVu Sans"/>
              </a:rPr>
              <a:t>Зовнішні металеві поверхні перед заміною необхідно злегка протерти промасленою тканиною. </a:t>
            </a:r>
            <a:endParaRPr b="0" lang="ru-RU" sz="800" spc="-1" strike="noStrike">
              <a:solidFill>
                <a:srgbClr val="000000"/>
              </a:solidFill>
              <a:latin typeface="Arial"/>
            </a:endParaRPr>
          </a:p>
          <a:p>
            <a:pPr marL="241200" indent="-76680" algn="just">
              <a:lnSpc>
                <a:spcPct val="100000"/>
              </a:lnSpc>
              <a:spcBef>
                <a:spcPts val="567"/>
              </a:spcBef>
              <a:buClr>
                <a:srgbClr val="231f20"/>
              </a:buClr>
              <a:buFont typeface="Symbol"/>
              <a:buChar char=""/>
              <a:tabLst>
                <a:tab algn="l" pos="236880"/>
              </a:tabLst>
            </a:pPr>
            <a:r>
              <a:rPr b="0" lang="ru-RU" sz="800" spc="-1" strike="noStrike">
                <a:solidFill>
                  <a:srgbClr val="231f20"/>
                </a:solidFill>
                <a:latin typeface="Arial"/>
                <a:ea typeface="DejaVu Sans"/>
              </a:rPr>
              <a:t>Якщо точність пострілу шприцемета падає, ймовірно, виникло накопичення сторонніх залишків ствола. Щоб це усунути, зніміть наконечник фіксації ствола (Мал. 7F) і обережно візьміться за зовнішню стінку ствола сухою тканиною, прокрутіть та вийміть ствол. (Мал. 7G) </a:t>
            </a:r>
            <a:endParaRPr b="0" lang="ru-RU" sz="800" spc="-1" strike="noStrike">
              <a:solidFill>
                <a:srgbClr val="000000"/>
              </a:solidFill>
              <a:latin typeface="Arial"/>
            </a:endParaRPr>
          </a:p>
          <a:p>
            <a:pPr marL="241200" indent="-76680" algn="just">
              <a:lnSpc>
                <a:spcPct val="115000"/>
              </a:lnSpc>
              <a:spcBef>
                <a:spcPts val="567"/>
              </a:spcBef>
              <a:buClr>
                <a:srgbClr val="231f20"/>
              </a:buClr>
              <a:buFont typeface="Symbol"/>
              <a:buChar char=""/>
              <a:tabLst>
                <a:tab algn="l" pos="236880"/>
              </a:tabLst>
            </a:pPr>
            <a:r>
              <a:rPr b="0" lang="ru-RU" sz="800" spc="-1" strike="noStrike">
                <a:solidFill>
                  <a:srgbClr val="231f20"/>
                </a:solidFill>
                <a:latin typeface="Arial"/>
                <a:ea typeface="DejaVu Sans"/>
              </a:rPr>
              <a:t>Використовуйте спеціальний інструмент для очистки ствола (шомпол). Пошкодження ствола може призвести до передчасного спрацювання шприца всередині шприцемета. Вставте щітку в ствол та вичищайте поки вона не стане чистою. Злегка змажте зовнішню частину ствола і вставте його в ствол шприцемету та закрутіть наконечник фіксації ствола. </a:t>
            </a:r>
            <a:endParaRPr b="0" lang="ru-RU" sz="800" spc="-1" strike="noStrike">
              <a:solidFill>
                <a:srgbClr val="000000"/>
              </a:solidFill>
              <a:latin typeface="Arial"/>
            </a:endParaRPr>
          </a:p>
          <a:p>
            <a:pPr marL="241200" algn="just">
              <a:lnSpc>
                <a:spcPct val="100000"/>
              </a:lnSpc>
              <a:spcBef>
                <a:spcPts val="567"/>
              </a:spcBef>
              <a:tabLst>
                <a:tab algn="l" pos="236880"/>
              </a:tabLst>
            </a:pPr>
            <a:r>
              <a:rPr b="0" lang="ru-RU" sz="800" spc="-1" strike="noStrike">
                <a:solidFill>
                  <a:srgbClr val="231f20"/>
                </a:solidFill>
                <a:latin typeface="Arial"/>
                <a:ea typeface="DejaVu Sans"/>
              </a:rPr>
              <a:t>ОБЕРЕЖНО ЗАКРУЧУЙТЕ НАКОНЕЧНИК ЩОБ НЕ ПОШКОДИТИ ВНУТРІШНІЙ СТВОЛ.</a:t>
            </a:r>
            <a:endParaRPr b="0" lang="ru-RU" sz="800" spc="-1" strike="noStrike">
              <a:solidFill>
                <a:srgbClr val="000000"/>
              </a:solidFill>
              <a:latin typeface="Arial"/>
            </a:endParaRPr>
          </a:p>
          <a:p>
            <a:pPr marL="241200" indent="-76680" algn="just">
              <a:lnSpc>
                <a:spcPct val="115000"/>
              </a:lnSpc>
              <a:spcBef>
                <a:spcPts val="567"/>
              </a:spcBef>
              <a:buClr>
                <a:srgbClr val="231f20"/>
              </a:buClr>
              <a:buFont typeface="Symbol"/>
              <a:buChar char=""/>
              <a:tabLst>
                <a:tab algn="l" pos="248400"/>
              </a:tabLst>
            </a:pPr>
            <a:r>
              <a:rPr b="0" lang="ru-RU" sz="800" spc="-1" strike="noStrike">
                <a:solidFill>
                  <a:srgbClr val="231f20"/>
                </a:solidFill>
                <a:latin typeface="Arial"/>
                <a:ea typeface="DejaVu Sans"/>
              </a:rPr>
              <a:t>Будь-які неправильні втручання можуть призвести до неправильної роботи шприцемета.</a:t>
            </a:r>
            <a:endParaRPr b="0" lang="ru-RU" sz="800" spc="-1" strike="noStrike">
              <a:solidFill>
                <a:srgbClr val="000000"/>
              </a:solidFill>
              <a:latin typeface="Arial"/>
            </a:endParaRPr>
          </a:p>
          <a:p>
            <a:pPr marL="241200" indent="-76680" algn="just">
              <a:lnSpc>
                <a:spcPct val="115000"/>
              </a:lnSpc>
              <a:spcBef>
                <a:spcPts val="567"/>
              </a:spcBef>
              <a:buClr>
                <a:srgbClr val="231f20"/>
              </a:buClr>
              <a:buFont typeface="Symbol"/>
              <a:buChar char=""/>
              <a:tabLst>
                <a:tab algn="l" pos="243720"/>
              </a:tabLst>
            </a:pPr>
            <a:r>
              <a:rPr b="0" lang="ru-RU" sz="800" spc="-1" strike="noStrike">
                <a:solidFill>
                  <a:srgbClr val="231f20"/>
                </a:solidFill>
                <a:latin typeface="Arial"/>
                <a:ea typeface="DejaVu Sans"/>
              </a:rPr>
              <a:t>Якщо шприцемет випадково впав, переконайтесь у його справності та цілісності. </a:t>
            </a:r>
            <a:endParaRPr b="0" lang="ru-RU" sz="800" spc="-1" strike="noStrike">
              <a:solidFill>
                <a:srgbClr val="000000"/>
              </a:solidFill>
              <a:latin typeface="Arial"/>
            </a:endParaRPr>
          </a:p>
          <a:p>
            <a:pPr>
              <a:lnSpc>
                <a:spcPct val="115000"/>
              </a:lnSpc>
              <a:spcBef>
                <a:spcPts val="6"/>
              </a:spcBef>
              <a:tabLst>
                <a:tab algn="l" pos="243720"/>
              </a:tabLst>
            </a:pPr>
            <a:endParaRPr b="0" lang="ru-RU" sz="950" spc="-1" strike="noStrike">
              <a:solidFill>
                <a:srgbClr val="000000"/>
              </a:solidFill>
              <a:latin typeface="Arial"/>
            </a:endParaRPr>
          </a:p>
          <a:p>
            <a:pPr marL="2190240">
              <a:lnSpc>
                <a:spcPct val="100000"/>
              </a:lnSpc>
              <a:tabLst>
                <a:tab algn="l" pos="243720"/>
              </a:tabLst>
            </a:pPr>
            <a:endParaRPr b="0" lang="ru-RU" sz="900" spc="-1" strike="noStrike">
              <a:solidFill>
                <a:srgbClr val="000000"/>
              </a:solidFill>
              <a:latin typeface="Arial"/>
            </a:endParaRPr>
          </a:p>
        </p:txBody>
      </p:sp>
      <p:pic>
        <p:nvPicPr>
          <p:cNvPr id="352" name="object 6" descr=""/>
          <p:cNvPicPr/>
          <p:nvPr/>
        </p:nvPicPr>
        <p:blipFill>
          <a:blip r:embed="rId3"/>
          <a:stretch/>
        </p:blipFill>
        <p:spPr>
          <a:xfrm>
            <a:off x="2519280" y="399240"/>
            <a:ext cx="1134720" cy="1013040"/>
          </a:xfrm>
          <a:prstGeom prst="rect">
            <a:avLst/>
          </a:prstGeom>
          <a:ln w="0">
            <a:noFill/>
          </a:ln>
        </p:spPr>
      </p:pic>
      <p:sp>
        <p:nvSpPr>
          <p:cNvPr id="353" name="object 7"/>
          <p:cNvSpPr/>
          <p:nvPr/>
        </p:nvSpPr>
        <p:spPr>
          <a:xfrm>
            <a:off x="3157200" y="299520"/>
            <a:ext cx="496800" cy="14940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900" spc="-26" strike="noStrike">
                <a:solidFill>
                  <a:srgbClr val="231f20"/>
                </a:solidFill>
                <a:latin typeface="Tahoma"/>
                <a:ea typeface="DejaVu Sans"/>
              </a:rPr>
              <a:t>Мал.</a:t>
            </a:r>
            <a:r>
              <a:rPr b="0" lang="ru-RU" sz="900" spc="-35" strike="noStrike">
                <a:solidFill>
                  <a:srgbClr val="231f20"/>
                </a:solidFill>
                <a:latin typeface="Tahoma"/>
                <a:ea typeface="DejaVu Sans"/>
              </a:rPr>
              <a:t> </a:t>
            </a:r>
            <a:r>
              <a:rPr b="0" lang="ru-RU" sz="900" spc="4" strike="noStrike">
                <a:solidFill>
                  <a:srgbClr val="231f20"/>
                </a:solidFill>
                <a:latin typeface="Tahoma"/>
                <a:ea typeface="DejaVu Sans"/>
              </a:rPr>
              <a:t>7C</a:t>
            </a:r>
            <a:endParaRPr b="0" lang="ru-RU" sz="900" spc="-1" strike="noStrike">
              <a:solidFill>
                <a:srgbClr val="000000"/>
              </a:solidFill>
              <a:latin typeface="Arial"/>
            </a:endParaRPr>
          </a:p>
        </p:txBody>
      </p:sp>
      <p:sp>
        <p:nvSpPr>
          <p:cNvPr id="354" name="object 8"/>
          <p:cNvSpPr/>
          <p:nvPr/>
        </p:nvSpPr>
        <p:spPr>
          <a:xfrm>
            <a:off x="1326240" y="312480"/>
            <a:ext cx="471960" cy="14940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900" spc="-26" strike="noStrike">
                <a:solidFill>
                  <a:srgbClr val="231f20"/>
                </a:solidFill>
                <a:latin typeface="Tahoma"/>
                <a:ea typeface="DejaVu Sans"/>
              </a:rPr>
              <a:t>Мал.</a:t>
            </a:r>
            <a:r>
              <a:rPr b="0" lang="ru-RU" sz="900" spc="-35" strike="noStrike">
                <a:solidFill>
                  <a:srgbClr val="231f20"/>
                </a:solidFill>
                <a:latin typeface="Tahoma"/>
                <a:ea typeface="DejaVu Sans"/>
              </a:rPr>
              <a:t> </a:t>
            </a:r>
            <a:r>
              <a:rPr b="0" lang="ru-RU" sz="900" spc="7" strike="noStrike">
                <a:solidFill>
                  <a:srgbClr val="231f20"/>
                </a:solidFill>
                <a:latin typeface="Tahoma"/>
                <a:ea typeface="DejaVu Sans"/>
              </a:rPr>
              <a:t>7B</a:t>
            </a:r>
            <a:endParaRPr b="0" lang="ru-RU" sz="900" spc="-1" strike="noStrike">
              <a:solidFill>
                <a:srgbClr val="000000"/>
              </a:solidFill>
              <a:latin typeface="Arial"/>
            </a:endParaRPr>
          </a:p>
        </p:txBody>
      </p:sp>
      <p:pic>
        <p:nvPicPr>
          <p:cNvPr id="355" name="object 9" descr=""/>
          <p:cNvPicPr/>
          <p:nvPr/>
        </p:nvPicPr>
        <p:blipFill>
          <a:blip r:embed="rId4"/>
          <a:stretch/>
        </p:blipFill>
        <p:spPr>
          <a:xfrm>
            <a:off x="228600" y="452880"/>
            <a:ext cx="1044000" cy="907920"/>
          </a:xfrm>
          <a:prstGeom prst="rect">
            <a:avLst/>
          </a:prstGeom>
          <a:ln w="0">
            <a:noFill/>
          </a:ln>
        </p:spPr>
      </p:pic>
      <p:sp>
        <p:nvSpPr>
          <p:cNvPr id="356" name="object 10"/>
          <p:cNvSpPr/>
          <p:nvPr/>
        </p:nvSpPr>
        <p:spPr>
          <a:xfrm>
            <a:off x="216000" y="310320"/>
            <a:ext cx="502200" cy="14940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900" spc="-26" strike="noStrike">
                <a:solidFill>
                  <a:srgbClr val="231f20"/>
                </a:solidFill>
                <a:latin typeface="Tahoma"/>
                <a:ea typeface="DejaVu Sans"/>
              </a:rPr>
              <a:t>Мал.</a:t>
            </a:r>
            <a:r>
              <a:rPr b="0" lang="ru-RU" sz="900" spc="-35" strike="noStrike">
                <a:solidFill>
                  <a:srgbClr val="231f20"/>
                </a:solidFill>
                <a:latin typeface="Tahoma"/>
                <a:ea typeface="DejaVu Sans"/>
              </a:rPr>
              <a:t> </a:t>
            </a:r>
            <a:r>
              <a:rPr b="0" lang="ru-RU" sz="900" spc="4" strike="noStrike">
                <a:solidFill>
                  <a:srgbClr val="231f20"/>
                </a:solidFill>
                <a:latin typeface="Tahoma"/>
                <a:ea typeface="DejaVu Sans"/>
              </a:rPr>
              <a:t>7A</a:t>
            </a:r>
            <a:endParaRPr b="0" lang="ru-RU" sz="900" spc="-1" strike="noStrike">
              <a:solidFill>
                <a:srgbClr val="000000"/>
              </a:solidFill>
              <a:latin typeface="Arial"/>
            </a:endParaRPr>
          </a:p>
        </p:txBody>
      </p:sp>
      <p:grpSp>
        <p:nvGrpSpPr>
          <p:cNvPr id="357" name="object 11"/>
          <p:cNvGrpSpPr/>
          <p:nvPr/>
        </p:nvGrpSpPr>
        <p:grpSpPr>
          <a:xfrm>
            <a:off x="961920" y="229320"/>
            <a:ext cx="1043640" cy="413280"/>
            <a:chOff x="961920" y="229320"/>
            <a:chExt cx="1043640" cy="413280"/>
          </a:xfrm>
        </p:grpSpPr>
        <p:sp>
          <p:nvSpPr>
            <p:cNvPr id="358" name="object 12"/>
            <p:cNvSpPr/>
            <p:nvPr/>
          </p:nvSpPr>
          <p:spPr>
            <a:xfrm>
              <a:off x="1007280" y="307080"/>
              <a:ext cx="273240" cy="237600"/>
            </a:xfrm>
            <a:custGeom>
              <a:avLst/>
              <a:gdLst>
                <a:gd name="textAreaLeft" fmla="*/ 0 w 273240"/>
                <a:gd name="textAreaRight" fmla="*/ 276840 w 273240"/>
                <a:gd name="textAreaTop" fmla="*/ 0 h 237600"/>
                <a:gd name="textAreaBottom" fmla="*/ 241200 h 237600"/>
              </a:gdLst>
              <a:ahLst/>
              <a:rect l="textAreaLeft" t="textAreaTop" r="textAreaRight" b="textAreaBottom"/>
              <a:pathLst>
                <a:path w="276859" h="241300">
                  <a:moveTo>
                    <a:pt x="276478" y="0"/>
                  </a:moveTo>
                  <a:lnTo>
                    <a:pt x="0" y="241147"/>
                  </a:lnTo>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pic>
          <p:nvPicPr>
            <p:cNvPr id="359" name="object 13" descr=""/>
            <p:cNvPicPr/>
            <p:nvPr/>
          </p:nvPicPr>
          <p:blipFill>
            <a:blip r:embed="rId5"/>
            <a:stretch/>
          </p:blipFill>
          <p:spPr>
            <a:xfrm>
              <a:off x="961920" y="513000"/>
              <a:ext cx="76320" cy="71280"/>
            </a:xfrm>
            <a:prstGeom prst="rect">
              <a:avLst/>
            </a:prstGeom>
            <a:ln w="0">
              <a:noFill/>
            </a:ln>
          </p:spPr>
        </p:pic>
        <p:sp>
          <p:nvSpPr>
            <p:cNvPr id="360" name="object 14"/>
            <p:cNvSpPr/>
            <p:nvPr/>
          </p:nvSpPr>
          <p:spPr>
            <a:xfrm>
              <a:off x="1929240" y="229320"/>
              <a:ext cx="76320" cy="354600"/>
            </a:xfrm>
            <a:custGeom>
              <a:avLst/>
              <a:gdLst>
                <a:gd name="textAreaLeft" fmla="*/ 0 w 76320"/>
                <a:gd name="textAreaRight" fmla="*/ 79920 w 76320"/>
                <a:gd name="textAreaTop" fmla="*/ 0 h 354600"/>
                <a:gd name="textAreaBottom" fmla="*/ 358200 h 354600"/>
              </a:gdLst>
              <a:ahLst/>
              <a:rect l="textAreaLeft" t="textAreaTop" r="textAreaRight" b="textAreaBottom"/>
              <a:pathLst>
                <a:path w="80010" h="358140">
                  <a:moveTo>
                    <a:pt x="79984" y="0"/>
                  </a:moveTo>
                  <a:lnTo>
                    <a:pt x="0" y="358038"/>
                  </a:lnTo>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361" name="object 15"/>
            <p:cNvSpPr/>
            <p:nvPr/>
          </p:nvSpPr>
          <p:spPr>
            <a:xfrm>
              <a:off x="1905120" y="561240"/>
              <a:ext cx="53640" cy="81360"/>
            </a:xfrm>
            <a:custGeom>
              <a:avLst/>
              <a:gdLst>
                <a:gd name="textAreaLeft" fmla="*/ 0 w 53640"/>
                <a:gd name="textAreaRight" fmla="*/ 57240 w 53640"/>
                <a:gd name="textAreaTop" fmla="*/ 0 h 81360"/>
                <a:gd name="textAreaBottom" fmla="*/ 84960 h 81360"/>
              </a:gdLst>
              <a:ahLst/>
              <a:rect l="textAreaLeft" t="textAreaTop" r="textAreaRight" b="textAreaBottom"/>
              <a:pathLst>
                <a:path w="57150" h="85090">
                  <a:moveTo>
                    <a:pt x="0" y="0"/>
                  </a:moveTo>
                  <a:lnTo>
                    <a:pt x="11010" y="84772"/>
                  </a:lnTo>
                  <a:lnTo>
                    <a:pt x="57048" y="12750"/>
                  </a:lnTo>
                  <a:lnTo>
                    <a:pt x="37626" y="20081"/>
                  </a:lnTo>
                  <a:lnTo>
                    <a:pt x="25209" y="21196"/>
                  </a:lnTo>
                  <a:lnTo>
                    <a:pt x="14450" y="14901"/>
                  </a:lnTo>
                  <a:lnTo>
                    <a:pt x="0" y="0"/>
                  </a:lnTo>
                  <a:close/>
                </a:path>
              </a:pathLst>
            </a:custGeom>
            <a:solidFill>
              <a:srgbClr val="231f20"/>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ffffff"/>
                </a:solidFill>
                <a:latin typeface="Arial"/>
                <a:ea typeface="DejaVu Sans"/>
              </a:endParaRPr>
            </a:p>
          </p:txBody>
        </p:sp>
      </p:gr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
          <p:cNvSpPr/>
          <p:nvPr/>
        </p:nvSpPr>
        <p:spPr>
          <a:xfrm>
            <a:off x="214200" y="1522440"/>
            <a:ext cx="2202120" cy="898200"/>
          </a:xfrm>
          <a:prstGeom prst="rect">
            <a:avLst/>
          </a:prstGeom>
          <a:solidFill>
            <a:srgbClr val="eeeeee"/>
          </a:solidFill>
          <a:ln w="0">
            <a:solidFill>
              <a:srgbClr val="254061"/>
            </a:solidFill>
          </a:ln>
        </p:spPr>
        <p:style>
          <a:lnRef idx="0"/>
          <a:fillRef idx="0"/>
          <a:effectRef idx="0"/>
          <a:fontRef idx="minor"/>
        </p:style>
        <p:txBody>
          <a:bodyPr lIns="90000" rIns="90000" tIns="45000" bIns="45000" anchor="ctr">
            <a:noAutofit/>
          </a:bodyPr>
          <a:p>
            <a:pPr>
              <a:lnSpc>
                <a:spcPct val="100000"/>
              </a:lnSpc>
            </a:pPr>
            <a:endParaRPr b="0" lang="ru-RU" sz="1800" spc="-1" strike="noStrike">
              <a:solidFill>
                <a:srgbClr val="000000"/>
              </a:solidFill>
              <a:latin typeface="Arial"/>
              <a:ea typeface="DejaVu Sans"/>
            </a:endParaRPr>
          </a:p>
        </p:txBody>
      </p:sp>
      <p:grpSp>
        <p:nvGrpSpPr>
          <p:cNvPr id="363" name="object 2"/>
          <p:cNvGrpSpPr/>
          <p:nvPr/>
        </p:nvGrpSpPr>
        <p:grpSpPr>
          <a:xfrm>
            <a:off x="228600" y="314280"/>
            <a:ext cx="2254680" cy="1121400"/>
            <a:chOff x="228600" y="314280"/>
            <a:chExt cx="2254680" cy="1121400"/>
          </a:xfrm>
        </p:grpSpPr>
        <p:pic>
          <p:nvPicPr>
            <p:cNvPr id="364" name="object 3" descr=""/>
            <p:cNvPicPr/>
            <p:nvPr/>
          </p:nvPicPr>
          <p:blipFill>
            <a:blip r:embed="rId1"/>
            <a:stretch/>
          </p:blipFill>
          <p:spPr>
            <a:xfrm>
              <a:off x="228600" y="314280"/>
              <a:ext cx="1115280" cy="1121400"/>
            </a:xfrm>
            <a:prstGeom prst="rect">
              <a:avLst/>
            </a:prstGeom>
            <a:ln w="0">
              <a:noFill/>
            </a:ln>
          </p:spPr>
        </p:pic>
        <p:pic>
          <p:nvPicPr>
            <p:cNvPr id="365" name="object 4" descr=""/>
            <p:cNvPicPr/>
            <p:nvPr/>
          </p:nvPicPr>
          <p:blipFill>
            <a:blip r:embed="rId2"/>
            <a:stretch/>
          </p:blipFill>
          <p:spPr>
            <a:xfrm>
              <a:off x="1412280" y="413280"/>
              <a:ext cx="1071000" cy="997920"/>
            </a:xfrm>
            <a:prstGeom prst="rect">
              <a:avLst/>
            </a:prstGeom>
            <a:ln w="0">
              <a:noFill/>
            </a:ln>
          </p:spPr>
        </p:pic>
      </p:grpSp>
      <p:sp>
        <p:nvSpPr>
          <p:cNvPr id="366" name="object 5"/>
          <p:cNvSpPr/>
          <p:nvPr/>
        </p:nvSpPr>
        <p:spPr>
          <a:xfrm>
            <a:off x="216000" y="4763160"/>
            <a:ext cx="769320" cy="147600"/>
          </a:xfrm>
          <a:prstGeom prst="rect">
            <a:avLst/>
          </a:prstGeom>
          <a:noFill/>
          <a:ln w="0">
            <a:noFill/>
          </a:ln>
        </p:spPr>
        <p:style>
          <a:lnRef idx="0"/>
          <a:fillRef idx="0"/>
          <a:effectRef idx="0"/>
          <a:fontRef idx="minor"/>
        </p:style>
        <p:txBody>
          <a:bodyPr lIns="0" rIns="0" tIns="12600" bIns="0" anchor="t">
            <a:spAutoFit/>
          </a:bodyPr>
          <a:p>
            <a:pPr>
              <a:lnSpc>
                <a:spcPct val="100000"/>
              </a:lnSpc>
            </a:pPr>
            <a:endParaRPr b="0" lang="ru-RU" sz="1800" spc="-1" strike="noStrike">
              <a:solidFill>
                <a:srgbClr val="000000"/>
              </a:solidFill>
              <a:latin typeface="Arial"/>
              <a:ea typeface="DejaVu Sans"/>
            </a:endParaRPr>
          </a:p>
        </p:txBody>
      </p:sp>
      <p:pic>
        <p:nvPicPr>
          <p:cNvPr id="367" name="object 6" descr=""/>
          <p:cNvPicPr/>
          <p:nvPr/>
        </p:nvPicPr>
        <p:blipFill>
          <a:blip r:embed="rId3"/>
          <a:stretch/>
        </p:blipFill>
        <p:spPr>
          <a:xfrm>
            <a:off x="2514600" y="2563200"/>
            <a:ext cx="1139400" cy="1163880"/>
          </a:xfrm>
          <a:prstGeom prst="rect">
            <a:avLst/>
          </a:prstGeom>
          <a:ln w="0">
            <a:noFill/>
          </a:ln>
        </p:spPr>
      </p:pic>
      <p:sp>
        <p:nvSpPr>
          <p:cNvPr id="368" name="object 7"/>
          <p:cNvSpPr/>
          <p:nvPr/>
        </p:nvSpPr>
        <p:spPr>
          <a:xfrm>
            <a:off x="216000" y="1490400"/>
            <a:ext cx="2184480" cy="798120"/>
          </a:xfrm>
          <a:prstGeom prst="rect">
            <a:avLst/>
          </a:prstGeom>
          <a:noFill/>
          <a:ln w="0">
            <a:noFill/>
          </a:ln>
        </p:spPr>
        <p:style>
          <a:lnRef idx="0"/>
          <a:fillRef idx="0"/>
          <a:effectRef idx="0"/>
          <a:fontRef idx="minor"/>
        </p:style>
        <p:txBody>
          <a:bodyPr lIns="0" rIns="0" tIns="12600" bIns="0" anchor="t">
            <a:spAutoFit/>
          </a:bodyPr>
          <a:p>
            <a:pPr marL="241200">
              <a:lnSpc>
                <a:spcPct val="100000"/>
              </a:lnSpc>
              <a:spcBef>
                <a:spcPts val="99"/>
              </a:spcBef>
            </a:pPr>
            <a:endParaRPr b="0" lang="ru-RU" sz="900" spc="-1" strike="noStrike">
              <a:solidFill>
                <a:srgbClr val="000000"/>
              </a:solidFill>
              <a:latin typeface="Arial"/>
            </a:endParaRPr>
          </a:p>
          <a:p>
            <a:pPr marL="12600" algn="ctr">
              <a:lnSpc>
                <a:spcPct val="115000"/>
              </a:lnSpc>
              <a:spcBef>
                <a:spcPts val="567"/>
              </a:spcBef>
            </a:pPr>
            <a:r>
              <a:rPr b="1" lang="ru-RU" sz="800" spc="-1" strike="noStrike">
                <a:solidFill>
                  <a:srgbClr val="231f20"/>
                </a:solidFill>
                <a:latin typeface="Arial"/>
                <a:ea typeface="DejaVu Sans"/>
              </a:rPr>
              <a:t>НЕ НАМАГАЙТЕСЬ РОЗБИРАТИ ШПРИЦЕМЕТ САМОСТІЙНО.</a:t>
            </a:r>
            <a:r>
              <a:rPr b="1" lang="ru-RU" sz="800" spc="-97" strike="noStrike">
                <a:solidFill>
                  <a:srgbClr val="231f20"/>
                </a:solidFill>
                <a:latin typeface="Arial"/>
                <a:ea typeface="DejaVu Sans"/>
              </a:rPr>
              <a:t> </a:t>
            </a:r>
            <a:r>
              <a:rPr b="1" lang="ru-RU" sz="800" spc="-1" strike="noStrike">
                <a:solidFill>
                  <a:srgbClr val="231f20"/>
                </a:solidFill>
                <a:latin typeface="Arial"/>
                <a:ea typeface="DejaVu Sans"/>
              </a:rPr>
              <a:t>Використовуйте авторизовані пункти обслуговувавння даного обладнання</a:t>
            </a:r>
            <a:r>
              <a:rPr b="1" lang="ru-RU" sz="900" spc="-1" strike="noStrike">
                <a:solidFill>
                  <a:srgbClr val="231f20"/>
                </a:solidFill>
                <a:latin typeface="Trebuchet MS"/>
                <a:ea typeface="DejaVu Sans"/>
              </a:rPr>
              <a:t> </a:t>
            </a:r>
            <a:endParaRPr b="0" lang="ru-RU" sz="900" spc="-1" strike="noStrike">
              <a:solidFill>
                <a:srgbClr val="000000"/>
              </a:solidFill>
              <a:latin typeface="Arial"/>
            </a:endParaRPr>
          </a:p>
        </p:txBody>
      </p:sp>
      <p:sp>
        <p:nvSpPr>
          <p:cNvPr id="369" name="object 8"/>
          <p:cNvSpPr/>
          <p:nvPr/>
        </p:nvSpPr>
        <p:spPr>
          <a:xfrm>
            <a:off x="1960920" y="317160"/>
            <a:ext cx="522360" cy="14940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900" spc="-26" strike="noStrike">
                <a:solidFill>
                  <a:srgbClr val="231f20"/>
                </a:solidFill>
                <a:latin typeface="Tahoma"/>
                <a:ea typeface="DejaVu Sans"/>
              </a:rPr>
              <a:t>Мал.</a:t>
            </a:r>
            <a:r>
              <a:rPr b="0" lang="ru-RU" sz="900" spc="-35" strike="noStrike">
                <a:solidFill>
                  <a:srgbClr val="231f20"/>
                </a:solidFill>
                <a:latin typeface="Tahoma"/>
                <a:ea typeface="DejaVu Sans"/>
              </a:rPr>
              <a:t> </a:t>
            </a:r>
            <a:r>
              <a:rPr b="0" lang="ru-RU" sz="900" spc="-1" strike="noStrike">
                <a:solidFill>
                  <a:srgbClr val="231f20"/>
                </a:solidFill>
                <a:latin typeface="Tahoma"/>
                <a:ea typeface="DejaVu Sans"/>
              </a:rPr>
              <a:t>7E</a:t>
            </a:r>
            <a:endParaRPr b="0" lang="ru-RU" sz="900" spc="-1" strike="noStrike">
              <a:solidFill>
                <a:srgbClr val="000000"/>
              </a:solidFill>
              <a:latin typeface="Arial"/>
            </a:endParaRPr>
          </a:p>
        </p:txBody>
      </p:sp>
      <p:sp>
        <p:nvSpPr>
          <p:cNvPr id="370" name="object 9"/>
          <p:cNvSpPr/>
          <p:nvPr/>
        </p:nvSpPr>
        <p:spPr>
          <a:xfrm>
            <a:off x="291960" y="315360"/>
            <a:ext cx="426240" cy="14940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900" spc="-26" strike="noStrike">
                <a:solidFill>
                  <a:srgbClr val="231f20"/>
                </a:solidFill>
                <a:latin typeface="Tahoma"/>
                <a:ea typeface="DejaVu Sans"/>
              </a:rPr>
              <a:t>Мал.</a:t>
            </a:r>
            <a:r>
              <a:rPr b="0" lang="ru-RU" sz="900" spc="-35" strike="noStrike">
                <a:solidFill>
                  <a:srgbClr val="231f20"/>
                </a:solidFill>
                <a:latin typeface="Tahoma"/>
                <a:ea typeface="DejaVu Sans"/>
              </a:rPr>
              <a:t> </a:t>
            </a:r>
            <a:r>
              <a:rPr b="0" lang="ru-RU" sz="900" spc="-1" strike="noStrike">
                <a:solidFill>
                  <a:srgbClr val="231f20"/>
                </a:solidFill>
                <a:latin typeface="Tahoma"/>
                <a:ea typeface="DejaVu Sans"/>
              </a:rPr>
              <a:t>7D</a:t>
            </a:r>
            <a:endParaRPr b="0" lang="ru-RU" sz="900" spc="-1" strike="noStrike">
              <a:solidFill>
                <a:srgbClr val="000000"/>
              </a:solidFill>
              <a:latin typeface="Arial"/>
            </a:endParaRPr>
          </a:p>
        </p:txBody>
      </p:sp>
      <p:pic>
        <p:nvPicPr>
          <p:cNvPr id="371" name="object 10" descr=""/>
          <p:cNvPicPr/>
          <p:nvPr/>
        </p:nvPicPr>
        <p:blipFill>
          <a:blip r:embed="rId4"/>
          <a:stretch/>
        </p:blipFill>
        <p:spPr>
          <a:xfrm>
            <a:off x="2514240" y="385200"/>
            <a:ext cx="947520" cy="1031760"/>
          </a:xfrm>
          <a:prstGeom prst="rect">
            <a:avLst/>
          </a:prstGeom>
          <a:ln w="0">
            <a:noFill/>
          </a:ln>
        </p:spPr>
      </p:pic>
      <p:sp>
        <p:nvSpPr>
          <p:cNvPr id="372" name="object 11"/>
          <p:cNvSpPr/>
          <p:nvPr/>
        </p:nvSpPr>
        <p:spPr>
          <a:xfrm>
            <a:off x="3273480" y="300240"/>
            <a:ext cx="504720" cy="14940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900" spc="-26" strike="noStrike">
                <a:solidFill>
                  <a:srgbClr val="231f20"/>
                </a:solidFill>
                <a:latin typeface="Tahoma"/>
                <a:ea typeface="DejaVu Sans"/>
              </a:rPr>
              <a:t>Мал.</a:t>
            </a:r>
            <a:r>
              <a:rPr b="0" lang="ru-RU" sz="900" spc="-35" strike="noStrike">
                <a:solidFill>
                  <a:srgbClr val="231f20"/>
                </a:solidFill>
                <a:latin typeface="Tahoma"/>
                <a:ea typeface="DejaVu Sans"/>
              </a:rPr>
              <a:t> </a:t>
            </a:r>
            <a:r>
              <a:rPr b="0" lang="ru-RU" sz="900" spc="-1" strike="noStrike">
                <a:solidFill>
                  <a:srgbClr val="231f20"/>
                </a:solidFill>
                <a:latin typeface="Tahoma"/>
                <a:ea typeface="DejaVu Sans"/>
              </a:rPr>
              <a:t>7F</a:t>
            </a:r>
            <a:endParaRPr b="0" lang="ru-RU" sz="900" spc="-1" strike="noStrike">
              <a:solidFill>
                <a:srgbClr val="000000"/>
              </a:solidFill>
              <a:latin typeface="Arial"/>
            </a:endParaRPr>
          </a:p>
        </p:txBody>
      </p:sp>
      <p:grpSp>
        <p:nvGrpSpPr>
          <p:cNvPr id="373" name="object 12"/>
          <p:cNvGrpSpPr/>
          <p:nvPr/>
        </p:nvGrpSpPr>
        <p:grpSpPr>
          <a:xfrm>
            <a:off x="2507040" y="1469880"/>
            <a:ext cx="1147320" cy="1040400"/>
            <a:chOff x="2507040" y="1469880"/>
            <a:chExt cx="1147320" cy="1040400"/>
          </a:xfrm>
        </p:grpSpPr>
        <p:pic>
          <p:nvPicPr>
            <p:cNvPr id="374" name="object 13" descr=""/>
            <p:cNvPicPr/>
            <p:nvPr/>
          </p:nvPicPr>
          <p:blipFill>
            <a:blip r:embed="rId5"/>
            <a:stretch/>
          </p:blipFill>
          <p:spPr>
            <a:xfrm>
              <a:off x="2507040" y="1469880"/>
              <a:ext cx="1101600" cy="1040400"/>
            </a:xfrm>
            <a:prstGeom prst="rect">
              <a:avLst/>
            </a:prstGeom>
            <a:ln w="0">
              <a:noFill/>
            </a:ln>
          </p:spPr>
        </p:pic>
        <p:sp>
          <p:nvSpPr>
            <p:cNvPr id="375" name="object 14"/>
            <p:cNvSpPr/>
            <p:nvPr/>
          </p:nvSpPr>
          <p:spPr>
            <a:xfrm>
              <a:off x="3282840" y="1923480"/>
              <a:ext cx="371520" cy="360"/>
            </a:xfrm>
            <a:custGeom>
              <a:avLst/>
              <a:gdLst>
                <a:gd name="textAreaLeft" fmla="*/ 0 w 371520"/>
                <a:gd name="textAreaRight" fmla="*/ 375120 w 371520"/>
                <a:gd name="textAreaTop" fmla="*/ 0 h 360"/>
                <a:gd name="textAreaBottom" fmla="*/ 368640 h 360"/>
              </a:gdLst>
              <a:ahLst/>
              <a:rect l="textAreaLeft" t="textAreaTop" r="textAreaRight" b="textAreaBottom"/>
              <a:pathLst>
                <a:path w="375285" h="0">
                  <a:moveTo>
                    <a:pt x="374891" y="0"/>
                  </a:moveTo>
                  <a:lnTo>
                    <a:pt x="0" y="0"/>
                  </a:lnTo>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376" name="object 15"/>
            <p:cNvSpPr/>
            <p:nvPr/>
          </p:nvSpPr>
          <p:spPr>
            <a:xfrm>
              <a:off x="3222720" y="1894320"/>
              <a:ext cx="77040" cy="55440"/>
            </a:xfrm>
            <a:custGeom>
              <a:avLst/>
              <a:gdLst>
                <a:gd name="textAreaLeft" fmla="*/ 0 w 77040"/>
                <a:gd name="textAreaRight" fmla="*/ 80640 w 77040"/>
                <a:gd name="textAreaTop" fmla="*/ 0 h 55440"/>
                <a:gd name="textAreaBottom" fmla="*/ 59040 h 55440"/>
              </a:gdLst>
              <a:ahLst/>
              <a:rect l="textAreaLeft" t="textAreaTop" r="textAreaRight" b="textAreaBottom"/>
              <a:pathLst>
                <a:path w="80645" h="59055">
                  <a:moveTo>
                    <a:pt x="80327" y="0"/>
                  </a:moveTo>
                  <a:lnTo>
                    <a:pt x="0" y="29235"/>
                  </a:lnTo>
                  <a:lnTo>
                    <a:pt x="80327" y="58470"/>
                  </a:lnTo>
                  <a:lnTo>
                    <a:pt x="68940" y="41112"/>
                  </a:lnTo>
                  <a:lnTo>
                    <a:pt x="65144" y="29235"/>
                  </a:lnTo>
                  <a:lnTo>
                    <a:pt x="68940" y="17358"/>
                  </a:lnTo>
                  <a:lnTo>
                    <a:pt x="80327" y="0"/>
                  </a:lnTo>
                  <a:close/>
                </a:path>
              </a:pathLst>
            </a:custGeom>
            <a:solidFill>
              <a:srgbClr val="231f20"/>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ffffff"/>
                </a:solidFill>
                <a:latin typeface="Arial"/>
                <a:ea typeface="DejaVu Sans"/>
              </a:endParaRPr>
            </a:p>
          </p:txBody>
        </p:sp>
      </p:grpSp>
      <p:sp>
        <p:nvSpPr>
          <p:cNvPr id="377" name="object 16"/>
          <p:cNvSpPr/>
          <p:nvPr/>
        </p:nvSpPr>
        <p:spPr>
          <a:xfrm>
            <a:off x="3244680" y="1636920"/>
            <a:ext cx="386280" cy="14940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900" spc="-26" strike="noStrike">
                <a:solidFill>
                  <a:srgbClr val="231f20"/>
                </a:solidFill>
                <a:latin typeface="Tahoma"/>
                <a:ea typeface="DejaVu Sans"/>
              </a:rPr>
              <a:t>Мал.</a:t>
            </a:r>
            <a:r>
              <a:rPr b="0" lang="ru-RU" sz="900" spc="-35" strike="noStrike">
                <a:solidFill>
                  <a:srgbClr val="231f20"/>
                </a:solidFill>
                <a:latin typeface="Tahoma"/>
                <a:ea typeface="DejaVu Sans"/>
              </a:rPr>
              <a:t> </a:t>
            </a:r>
            <a:r>
              <a:rPr b="0" lang="ru-RU" sz="900" spc="-1" strike="noStrike">
                <a:solidFill>
                  <a:srgbClr val="231f20"/>
                </a:solidFill>
                <a:latin typeface="Tahoma"/>
                <a:ea typeface="DejaVu Sans"/>
              </a:rPr>
              <a:t>7</a:t>
            </a:r>
            <a:endParaRPr b="0" lang="ru-RU" sz="900" spc="-1" strike="noStrike">
              <a:solidFill>
                <a:srgbClr val="000000"/>
              </a:solidFill>
              <a:latin typeface="Arial"/>
            </a:endParaRPr>
          </a:p>
        </p:txBody>
      </p:sp>
      <p:grpSp>
        <p:nvGrpSpPr>
          <p:cNvPr id="378" name="object 17"/>
          <p:cNvGrpSpPr/>
          <p:nvPr/>
        </p:nvGrpSpPr>
        <p:grpSpPr>
          <a:xfrm>
            <a:off x="235080" y="2832840"/>
            <a:ext cx="2226600" cy="1126800"/>
            <a:chOff x="235080" y="2832840"/>
            <a:chExt cx="2226600" cy="1126800"/>
          </a:xfrm>
        </p:grpSpPr>
        <p:sp>
          <p:nvSpPr>
            <p:cNvPr id="379" name="object 18"/>
            <p:cNvSpPr/>
            <p:nvPr/>
          </p:nvSpPr>
          <p:spPr>
            <a:xfrm>
              <a:off x="235080" y="2832840"/>
              <a:ext cx="2226600" cy="1126800"/>
            </a:xfrm>
            <a:custGeom>
              <a:avLst/>
              <a:gdLst>
                <a:gd name="textAreaLeft" fmla="*/ 0 w 2226600"/>
                <a:gd name="textAreaRight" fmla="*/ 2230200 w 2226600"/>
                <a:gd name="textAreaTop" fmla="*/ 0 h 1126800"/>
                <a:gd name="textAreaBottom" fmla="*/ 1129320 h 1126800"/>
              </a:gdLst>
              <a:ahLst/>
              <a:rect l="textAreaLeft" t="textAreaTop" r="textAreaRight" b="textAreaBottom"/>
              <a:pathLst>
                <a:path w="2230120" h="1922145">
                  <a:moveTo>
                    <a:pt x="2229751" y="0"/>
                  </a:moveTo>
                  <a:lnTo>
                    <a:pt x="0" y="0"/>
                  </a:lnTo>
                  <a:lnTo>
                    <a:pt x="0" y="1921687"/>
                  </a:lnTo>
                  <a:lnTo>
                    <a:pt x="2229751" y="1921687"/>
                  </a:lnTo>
                  <a:lnTo>
                    <a:pt x="2229751" y="0"/>
                  </a:lnTo>
                  <a:close/>
                </a:path>
              </a:pathLst>
            </a:custGeom>
            <a:solidFill>
              <a:srgbClr val="e6e7e8"/>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380" name="object 19"/>
            <p:cNvSpPr/>
            <p:nvPr/>
          </p:nvSpPr>
          <p:spPr>
            <a:xfrm>
              <a:off x="235080" y="2832840"/>
              <a:ext cx="2226600" cy="1126800"/>
            </a:xfrm>
            <a:custGeom>
              <a:avLst/>
              <a:gdLst>
                <a:gd name="textAreaLeft" fmla="*/ 0 w 2226600"/>
                <a:gd name="textAreaRight" fmla="*/ 2230200 w 2226600"/>
                <a:gd name="textAreaTop" fmla="*/ 0 h 1126800"/>
                <a:gd name="textAreaBottom" fmla="*/ 1129320 h 1126800"/>
              </a:gdLst>
              <a:ahLst/>
              <a:rect l="textAreaLeft" t="textAreaTop" r="textAreaRight" b="textAreaBottom"/>
              <a:pathLst>
                <a:path w="2230120" h="1922145">
                  <a:moveTo>
                    <a:pt x="0" y="1921687"/>
                  </a:moveTo>
                  <a:lnTo>
                    <a:pt x="2229751" y="1921687"/>
                  </a:lnTo>
                  <a:lnTo>
                    <a:pt x="2229751" y="0"/>
                  </a:lnTo>
                  <a:lnTo>
                    <a:pt x="0" y="0"/>
                  </a:lnTo>
                  <a:lnTo>
                    <a:pt x="0" y="1921687"/>
                  </a:lnTo>
                  <a:close/>
                </a:path>
              </a:pathLst>
            </a:custGeom>
            <a:noFill/>
            <a:ln w="1260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grpSp>
      <p:sp>
        <p:nvSpPr>
          <p:cNvPr id="381" name="object 20"/>
          <p:cNvSpPr/>
          <p:nvPr/>
        </p:nvSpPr>
        <p:spPr>
          <a:xfrm>
            <a:off x="543600" y="2883240"/>
            <a:ext cx="1886760" cy="289080"/>
          </a:xfrm>
          <a:prstGeom prst="rect">
            <a:avLst/>
          </a:prstGeom>
          <a:noFill/>
          <a:ln w="0">
            <a:noFill/>
          </a:ln>
        </p:spPr>
        <p:style>
          <a:lnRef idx="0"/>
          <a:fillRef idx="0"/>
          <a:effectRef idx="0"/>
          <a:fontRef idx="minor"/>
        </p:style>
        <p:txBody>
          <a:bodyPr lIns="0" rIns="0" tIns="10080" bIns="0" anchor="t">
            <a:spAutoFit/>
          </a:bodyPr>
          <a:p>
            <a:pPr>
              <a:lnSpc>
                <a:spcPct val="115000"/>
              </a:lnSpc>
              <a:spcBef>
                <a:spcPts val="567"/>
              </a:spcBef>
            </a:pPr>
            <a:r>
              <a:rPr b="1" lang="ru-RU" sz="800" spc="-1" strike="noStrike">
                <a:solidFill>
                  <a:srgbClr val="231f20"/>
                </a:solidFill>
                <a:latin typeface="Arial"/>
                <a:ea typeface="DejaVu Sans"/>
              </a:rPr>
              <a:t>УВАГА: НЕ НАМАГАЙТЕСЬ САМОСТІЙНО РЕГУЛЮВАТИ</a:t>
            </a:r>
            <a:endParaRPr b="0" lang="ru-RU" sz="800" spc="-1" strike="noStrike">
              <a:solidFill>
                <a:srgbClr val="000000"/>
              </a:solidFill>
              <a:latin typeface="Arial"/>
            </a:endParaRPr>
          </a:p>
        </p:txBody>
      </p:sp>
      <p:sp>
        <p:nvSpPr>
          <p:cNvPr id="382" name="object 21"/>
          <p:cNvSpPr/>
          <p:nvPr/>
        </p:nvSpPr>
        <p:spPr>
          <a:xfrm>
            <a:off x="286920" y="3162600"/>
            <a:ext cx="2143440" cy="708120"/>
          </a:xfrm>
          <a:prstGeom prst="rect">
            <a:avLst/>
          </a:prstGeom>
          <a:noFill/>
          <a:ln w="0">
            <a:noFill/>
          </a:ln>
        </p:spPr>
        <p:style>
          <a:lnRef idx="0"/>
          <a:fillRef idx="0"/>
          <a:effectRef idx="0"/>
          <a:fontRef idx="minor"/>
        </p:style>
        <p:txBody>
          <a:bodyPr lIns="0" rIns="0" tIns="10080" bIns="0" anchor="t">
            <a:spAutoFit/>
          </a:bodyPr>
          <a:p>
            <a:pPr algn="just">
              <a:lnSpc>
                <a:spcPct val="115000"/>
              </a:lnSpc>
              <a:spcBef>
                <a:spcPts val="567"/>
              </a:spcBef>
            </a:pPr>
            <a:r>
              <a:rPr b="1" lang="ru-RU" sz="800" spc="-1" strike="noStrike">
                <a:solidFill>
                  <a:srgbClr val="231f20"/>
                </a:solidFill>
                <a:latin typeface="Arial"/>
                <a:ea typeface="DejaVu Sans"/>
              </a:rPr>
              <a:t>КЛАПАН, ЩО ЗНАХОДИТЬСЯ НА МАНОМЕТРІ (Мал.7Н). ВІН СПРАЦЬОВУЄ, КОЛИ ТИСК ПЕРЕВИЩУЄ ПОНАД 20 АТМОСФЕР ТА СПУСКАЄ НАДЛИШОК ПОВІТРЯ </a:t>
            </a:r>
            <a:endParaRPr b="0" lang="ru-RU" sz="800" spc="-1" strike="noStrike">
              <a:solidFill>
                <a:srgbClr val="000000"/>
              </a:solidFill>
              <a:latin typeface="Arial"/>
            </a:endParaRPr>
          </a:p>
        </p:txBody>
      </p:sp>
      <p:sp>
        <p:nvSpPr>
          <p:cNvPr id="383" name="object 22"/>
          <p:cNvSpPr/>
          <p:nvPr/>
        </p:nvSpPr>
        <p:spPr>
          <a:xfrm>
            <a:off x="3270240" y="3762720"/>
            <a:ext cx="507960" cy="14940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900" spc="-26" strike="noStrike">
                <a:solidFill>
                  <a:srgbClr val="231f20"/>
                </a:solidFill>
                <a:latin typeface="Tahoma"/>
                <a:ea typeface="DejaVu Sans"/>
              </a:rPr>
              <a:t>Мал.</a:t>
            </a:r>
            <a:r>
              <a:rPr b="0" lang="ru-RU" sz="900" spc="-35" strike="noStrike">
                <a:solidFill>
                  <a:srgbClr val="231f20"/>
                </a:solidFill>
                <a:latin typeface="Tahoma"/>
                <a:ea typeface="DejaVu Sans"/>
              </a:rPr>
              <a:t> </a:t>
            </a:r>
            <a:r>
              <a:rPr b="0" lang="ru-RU" sz="900" spc="-1" strike="noStrike">
                <a:solidFill>
                  <a:srgbClr val="231f20"/>
                </a:solidFill>
                <a:latin typeface="Tahoma"/>
                <a:ea typeface="DejaVu Sans"/>
              </a:rPr>
              <a:t>7H</a:t>
            </a:r>
            <a:endParaRPr b="0" lang="ru-RU" sz="900" spc="-1" strike="noStrike">
              <a:solidFill>
                <a:srgbClr val="000000"/>
              </a:solidFill>
              <a:latin typeface="Arial"/>
            </a:endParaRPr>
          </a:p>
        </p:txBody>
      </p:sp>
      <p:sp>
        <p:nvSpPr>
          <p:cNvPr id="384" name="object 23"/>
          <p:cNvSpPr/>
          <p:nvPr/>
        </p:nvSpPr>
        <p:spPr>
          <a:xfrm>
            <a:off x="383760" y="2946600"/>
            <a:ext cx="54360" cy="149400"/>
          </a:xfrm>
          <a:prstGeom prst="rect">
            <a:avLst/>
          </a:prstGeom>
          <a:noFill/>
          <a:ln w="0">
            <a:noFill/>
          </a:ln>
        </p:spPr>
        <p:style>
          <a:lnRef idx="0"/>
          <a:fillRef idx="0"/>
          <a:effectRef idx="0"/>
          <a:fontRef idx="minor"/>
        </p:style>
        <p:txBody>
          <a:bodyPr lIns="0" rIns="0" tIns="12600" bIns="0" anchor="t">
            <a:spAutoFit/>
          </a:bodyPr>
          <a:p>
            <a:pPr>
              <a:lnSpc>
                <a:spcPct val="100000"/>
              </a:lnSpc>
              <a:spcBef>
                <a:spcPts val="99"/>
              </a:spcBef>
            </a:pPr>
            <a:r>
              <a:rPr b="1" lang="ru-RU" sz="900" spc="-1" strike="noStrike">
                <a:solidFill>
                  <a:srgbClr val="231f20"/>
                </a:solidFill>
                <a:latin typeface="Trebuchet MS"/>
                <a:ea typeface="DejaVu Sans"/>
              </a:rPr>
              <a:t>!</a:t>
            </a:r>
            <a:endParaRPr b="0" lang="ru-RU" sz="900" spc="-1" strike="noStrike">
              <a:solidFill>
                <a:srgbClr val="000000"/>
              </a:solidFill>
              <a:latin typeface="Arial"/>
            </a:endParaRPr>
          </a:p>
        </p:txBody>
      </p:sp>
      <p:sp>
        <p:nvSpPr>
          <p:cNvPr id="385" name="object 24"/>
          <p:cNvSpPr/>
          <p:nvPr/>
        </p:nvSpPr>
        <p:spPr>
          <a:xfrm>
            <a:off x="315720" y="2932200"/>
            <a:ext cx="193320" cy="167040"/>
          </a:xfrm>
          <a:custGeom>
            <a:avLst/>
            <a:gdLst>
              <a:gd name="textAreaLeft" fmla="*/ 0 w 193320"/>
              <a:gd name="textAreaRight" fmla="*/ 196920 w 193320"/>
              <a:gd name="textAreaTop" fmla="*/ 0 h 167040"/>
              <a:gd name="textAreaBottom" fmla="*/ 170640 h 167040"/>
            </a:gdLst>
            <a:ahLst/>
            <a:rect l="textAreaLeft" t="textAreaTop" r="textAreaRight" b="textAreaBottom"/>
            <a:pathLst>
              <a:path w="196850" h="170814">
                <a:moveTo>
                  <a:pt x="98247" y="0"/>
                </a:moveTo>
                <a:lnTo>
                  <a:pt x="0" y="170776"/>
                </a:lnTo>
                <a:lnTo>
                  <a:pt x="196494" y="170776"/>
                </a:lnTo>
                <a:lnTo>
                  <a:pt x="98247" y="0"/>
                </a:lnTo>
                <a:close/>
              </a:path>
            </a:pathLst>
          </a:custGeom>
          <a:noFill/>
          <a:ln w="1260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386" name="object 2"/>
          <p:cNvSpPr/>
          <p:nvPr/>
        </p:nvSpPr>
        <p:spPr>
          <a:xfrm>
            <a:off x="228600" y="228600"/>
            <a:ext cx="3425400" cy="47160"/>
          </a:xfrm>
          <a:custGeom>
            <a:avLst/>
            <a:gdLst>
              <a:gd name="textAreaLeft" fmla="*/ 0 w 3425400"/>
              <a:gd name="textAreaRight" fmla="*/ 3429000 w 3425400"/>
              <a:gd name="textAreaTop" fmla="*/ 0 h 47160"/>
              <a:gd name="textAreaBottom" fmla="*/ 50760 h 47160"/>
            </a:gdLst>
            <a:ahLst/>
            <a:rect l="textAreaLeft" t="textAreaTop" r="textAreaRight" b="textAreaBottom"/>
            <a:pathLst>
              <a:path w="3429000" h="50800">
                <a:moveTo>
                  <a:pt x="3429000" y="0"/>
                </a:moveTo>
                <a:lnTo>
                  <a:pt x="0" y="0"/>
                </a:lnTo>
                <a:lnTo>
                  <a:pt x="0" y="50800"/>
                </a:lnTo>
                <a:lnTo>
                  <a:pt x="3429000" y="50800"/>
                </a:lnTo>
                <a:lnTo>
                  <a:pt x="3429000" y="0"/>
                </a:lnTo>
                <a:close/>
              </a:path>
            </a:pathLst>
          </a:custGeom>
          <a:solidFill>
            <a:srgbClr val="231f20"/>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ffffff"/>
              </a:solidFill>
              <a:latin typeface="Arial"/>
              <a:ea typeface="DejaVu Sans"/>
            </a:endParaRPr>
          </a:p>
        </p:txBody>
      </p:sp>
      <p:sp>
        <p:nvSpPr>
          <p:cNvPr id="387" name="object 4"/>
          <p:cNvSpPr/>
          <p:nvPr/>
        </p:nvSpPr>
        <p:spPr>
          <a:xfrm>
            <a:off x="177840" y="540000"/>
            <a:ext cx="3490200" cy="3649320"/>
          </a:xfrm>
          <a:prstGeom prst="rect">
            <a:avLst/>
          </a:prstGeom>
          <a:noFill/>
          <a:ln w="0">
            <a:noFill/>
          </a:ln>
        </p:spPr>
        <p:style>
          <a:lnRef idx="0"/>
          <a:fillRef idx="0"/>
          <a:effectRef idx="0"/>
          <a:fontRef idx="minor"/>
        </p:style>
        <p:txBody>
          <a:bodyPr lIns="0" rIns="0" tIns="12600" bIns="0" anchor="t">
            <a:spAutoFit/>
          </a:bodyPr>
          <a:p>
            <a:pPr>
              <a:lnSpc>
                <a:spcPct val="100000"/>
              </a:lnSpc>
              <a:spcBef>
                <a:spcPts val="99"/>
              </a:spcBef>
            </a:pPr>
            <a:r>
              <a:rPr b="1" lang="ru-RU" sz="800" spc="4" strike="noStrike">
                <a:solidFill>
                  <a:srgbClr val="231f20"/>
                </a:solidFill>
                <a:latin typeface="Arial"/>
                <a:ea typeface="DejaVu Sans"/>
              </a:rPr>
              <a:t>Крок</a:t>
            </a:r>
            <a:r>
              <a:rPr b="1" lang="ru-RU" sz="800" spc="-41" strike="noStrike">
                <a:solidFill>
                  <a:srgbClr val="231f20"/>
                </a:solidFill>
                <a:latin typeface="Arial"/>
                <a:ea typeface="DejaVu Sans"/>
              </a:rPr>
              <a:t> </a:t>
            </a:r>
            <a:r>
              <a:rPr b="1" lang="ru-RU" sz="800" spc="-55" strike="noStrike">
                <a:solidFill>
                  <a:srgbClr val="231f20"/>
                </a:solidFill>
                <a:latin typeface="Arial"/>
                <a:ea typeface="DejaVu Sans"/>
              </a:rPr>
              <a:t>8.</a:t>
            </a:r>
            <a:r>
              <a:rPr b="1" lang="ru-RU" sz="800" spc="180" strike="noStrike">
                <a:solidFill>
                  <a:srgbClr val="231f20"/>
                </a:solidFill>
                <a:latin typeface="Arial"/>
                <a:ea typeface="DejaVu Sans"/>
              </a:rPr>
              <a:t> </a:t>
            </a:r>
            <a:r>
              <a:rPr b="1" lang="ru-RU" sz="800" spc="-1" strike="noStrike">
                <a:solidFill>
                  <a:srgbClr val="231f20"/>
                </a:solidFill>
                <a:latin typeface="Arial"/>
                <a:ea typeface="DejaVu Sans"/>
              </a:rPr>
              <a:t>Перевірка безпеки</a:t>
            </a:r>
            <a:endParaRPr b="0" lang="ru-RU" sz="800" spc="-1" strike="noStrike">
              <a:solidFill>
                <a:srgbClr val="000000"/>
              </a:solidFill>
              <a:latin typeface="Arial"/>
            </a:endParaRPr>
          </a:p>
          <a:p>
            <a:pPr>
              <a:lnSpc>
                <a:spcPct val="100000"/>
              </a:lnSpc>
              <a:spcBef>
                <a:spcPts val="34"/>
              </a:spcBef>
            </a:pPr>
            <a:endParaRPr b="0" lang="ru-RU" sz="900" spc="-1" strike="noStrike">
              <a:solidFill>
                <a:srgbClr val="000000"/>
              </a:solidFill>
              <a:latin typeface="Arial"/>
            </a:endParaRPr>
          </a:p>
          <a:p>
            <a:pPr marL="50760" indent="-216000">
              <a:lnSpc>
                <a:spcPct val="115000"/>
              </a:lnSpc>
              <a:spcBef>
                <a:spcPts val="567"/>
              </a:spcBef>
              <a:buClr>
                <a:srgbClr val="231f20"/>
              </a:buClr>
              <a:buFont typeface="Symbol"/>
              <a:buChar char=""/>
              <a:tabLst>
                <a:tab algn="l" pos="154800"/>
              </a:tabLst>
            </a:pPr>
            <a:r>
              <a:rPr b="0" lang="ru-RU" sz="800" spc="-1" strike="noStrike">
                <a:solidFill>
                  <a:srgbClr val="231f20"/>
                </a:solidFill>
                <a:latin typeface="Arial"/>
                <a:ea typeface="DejaVu Sans"/>
              </a:rPr>
              <a:t>Не спрямовуйте шприцемет на людей, тримайте його в безпечному напрямку, дотримуйтесь таких самих правил техніки безпеки як при поводженні із вогнепальною зброєю. </a:t>
            </a:r>
            <a:endParaRPr b="0" lang="ru-RU" sz="800" spc="-1" strike="noStrike">
              <a:solidFill>
                <a:srgbClr val="000000"/>
              </a:solidFill>
              <a:latin typeface="Arial"/>
            </a:endParaRPr>
          </a:p>
          <a:p>
            <a:pPr marL="50760" indent="-216000">
              <a:lnSpc>
                <a:spcPct val="115000"/>
              </a:lnSpc>
              <a:spcBef>
                <a:spcPts val="567"/>
              </a:spcBef>
              <a:buClr>
                <a:srgbClr val="231f20"/>
              </a:buClr>
              <a:buFont typeface="Symbol"/>
              <a:buChar char=""/>
              <a:tabLst>
                <a:tab algn="l" pos="149400"/>
              </a:tabLst>
            </a:pPr>
            <a:r>
              <a:rPr b="0" lang="ru-RU" sz="800" spc="-1" strike="noStrike">
                <a:solidFill>
                  <a:srgbClr val="231f20"/>
                </a:solidFill>
                <a:latin typeface="Arial"/>
                <a:ea typeface="DejaVu Sans"/>
              </a:rPr>
              <a:t>Шприцемет має бути на запобіжнику, доки ви не будете готові стріляти.  </a:t>
            </a:r>
            <a:endParaRPr b="0" lang="ru-RU" sz="800" spc="-1" strike="noStrike">
              <a:solidFill>
                <a:srgbClr val="000000"/>
              </a:solidFill>
              <a:latin typeface="Arial"/>
            </a:endParaRPr>
          </a:p>
          <a:p>
            <a:pPr marL="50760" indent="-216000">
              <a:lnSpc>
                <a:spcPct val="115000"/>
              </a:lnSpc>
              <a:spcBef>
                <a:spcPts val="567"/>
              </a:spcBef>
              <a:buClr>
                <a:srgbClr val="231f20"/>
              </a:buClr>
              <a:buFont typeface="Symbol"/>
              <a:buChar char=""/>
              <a:tabLst>
                <a:tab algn="l" pos="149400"/>
              </a:tabLst>
            </a:pPr>
            <a:r>
              <a:rPr b="0" lang="ru-RU" sz="800" spc="-1" strike="noStrike">
                <a:solidFill>
                  <a:srgbClr val="231f20"/>
                </a:solidFill>
                <a:latin typeface="Arial"/>
                <a:ea typeface="DejaVu Sans"/>
              </a:rPr>
              <a:t>Завжди перевіряйте чи шприцемет на запобіжнику, коли передаєте його іншій особі.</a:t>
            </a:r>
            <a:endParaRPr b="0" lang="ru-RU" sz="800" spc="-1" strike="noStrike">
              <a:solidFill>
                <a:srgbClr val="000000"/>
              </a:solidFill>
              <a:latin typeface="Arial"/>
            </a:endParaRPr>
          </a:p>
          <a:p>
            <a:pPr marL="50760" indent="-216000">
              <a:lnSpc>
                <a:spcPct val="115000"/>
              </a:lnSpc>
              <a:spcBef>
                <a:spcPts val="567"/>
              </a:spcBef>
              <a:buClr>
                <a:srgbClr val="231f20"/>
              </a:buClr>
              <a:buFont typeface="Symbol"/>
              <a:buChar char=""/>
              <a:tabLst>
                <a:tab algn="l" pos="149400"/>
              </a:tabLst>
            </a:pPr>
            <a:r>
              <a:rPr b="0" lang="ru-RU" sz="800" spc="-1" strike="noStrike">
                <a:solidFill>
                  <a:srgbClr val="231f20"/>
                </a:solidFill>
                <a:latin typeface="Arial"/>
                <a:ea typeface="DejaVu Sans"/>
              </a:rPr>
              <a:t>Тримайте палець поза спусковим курком та скобою поки не збираєтесь стріляти.</a:t>
            </a:r>
            <a:endParaRPr b="0" lang="ru-RU" sz="800" spc="-1" strike="noStrike">
              <a:solidFill>
                <a:srgbClr val="000000"/>
              </a:solidFill>
              <a:latin typeface="Arial"/>
            </a:endParaRPr>
          </a:p>
          <a:p>
            <a:pPr marL="50760" indent="-216000">
              <a:lnSpc>
                <a:spcPct val="115000"/>
              </a:lnSpc>
              <a:spcBef>
                <a:spcPts val="567"/>
              </a:spcBef>
              <a:buClr>
                <a:srgbClr val="231f20"/>
              </a:buClr>
              <a:buFont typeface="Symbol"/>
              <a:buChar char=""/>
              <a:tabLst>
                <a:tab algn="l" pos="133920"/>
              </a:tabLst>
            </a:pPr>
            <a:r>
              <a:rPr b="0" lang="ru-RU" sz="800" spc="-1" strike="noStrike">
                <a:solidFill>
                  <a:srgbClr val="231f20"/>
                </a:solidFill>
                <a:latin typeface="Arial"/>
                <a:ea typeface="DejaVu Sans"/>
              </a:rPr>
              <a:t>Користуйтесь засобами захисту для очей (захисні окуляри тощо).</a:t>
            </a:r>
            <a:endParaRPr b="0" lang="ru-RU" sz="800" spc="-1" strike="noStrike">
              <a:solidFill>
                <a:srgbClr val="000000"/>
              </a:solidFill>
              <a:latin typeface="Arial"/>
            </a:endParaRPr>
          </a:p>
          <a:p>
            <a:pPr marL="50760" indent="-216000">
              <a:lnSpc>
                <a:spcPct val="115000"/>
              </a:lnSpc>
              <a:spcBef>
                <a:spcPts val="567"/>
              </a:spcBef>
              <a:buClr>
                <a:srgbClr val="231f20"/>
              </a:buClr>
              <a:buFont typeface="Symbol"/>
              <a:buChar char=""/>
              <a:tabLst>
                <a:tab algn="l" pos="133920"/>
              </a:tabLst>
            </a:pPr>
            <a:r>
              <a:rPr b="0" lang="ru-RU" sz="800" spc="-1" strike="noStrike">
                <a:solidFill>
                  <a:srgbClr val="231f20"/>
                </a:solidFill>
                <a:latin typeface="Arial"/>
                <a:ea typeface="DejaVu Sans"/>
              </a:rPr>
              <a:t>Використовуйте тільки RDD шприци, що виготовлені спеціально для цього шприцемета.</a:t>
            </a:r>
            <a:endParaRPr b="0" lang="ru-RU" sz="800" spc="-1" strike="noStrike">
              <a:solidFill>
                <a:srgbClr val="000000"/>
              </a:solidFill>
              <a:latin typeface="Arial"/>
            </a:endParaRPr>
          </a:p>
          <a:p>
            <a:pPr marL="50760" indent="-216000">
              <a:lnSpc>
                <a:spcPct val="115000"/>
              </a:lnSpc>
              <a:spcBef>
                <a:spcPts val="567"/>
              </a:spcBef>
              <a:buClr>
                <a:srgbClr val="231f20"/>
              </a:buClr>
              <a:buFont typeface="Symbol"/>
              <a:buChar char=""/>
              <a:tabLst>
                <a:tab algn="l" pos="133920"/>
              </a:tabLst>
            </a:pPr>
            <a:r>
              <a:rPr b="0" lang="ru-RU" sz="800" spc="-1" strike="noStrike">
                <a:solidFill>
                  <a:srgbClr val="231f20"/>
                </a:solidFill>
                <a:latin typeface="Arial"/>
                <a:ea typeface="DejaVu Sans"/>
              </a:rPr>
              <a:t>Бережіть від обмороження руки коли знімаєте використаний балон СО2.</a:t>
            </a:r>
            <a:endParaRPr b="0" lang="ru-RU" sz="800" spc="-1" strike="noStrike">
              <a:solidFill>
                <a:srgbClr val="000000"/>
              </a:solidFill>
              <a:latin typeface="Arial"/>
            </a:endParaRPr>
          </a:p>
          <a:p>
            <a:pPr marL="50760" indent="-104040">
              <a:lnSpc>
                <a:spcPct val="115000"/>
              </a:lnSpc>
              <a:spcBef>
                <a:spcPts val="567"/>
              </a:spcBef>
              <a:buClr>
                <a:srgbClr val="231f20"/>
              </a:buClr>
              <a:buFont typeface="Symbol"/>
              <a:buChar char=""/>
              <a:tabLst>
                <a:tab algn="l" pos="154800"/>
              </a:tabLst>
            </a:pPr>
            <a:r>
              <a:rPr b="0" lang="ru-RU" sz="800" spc="-1" strike="noStrike">
                <a:solidFill>
                  <a:srgbClr val="231f20"/>
                </a:solidFill>
                <a:latin typeface="Arial"/>
                <a:ea typeface="DejaVu Sans"/>
              </a:rPr>
              <a:t>Будьте обережні, коли працюєте біля твердих поверхонь або води. При пострілі шприц RDD може відскочити або відрекошетити. </a:t>
            </a:r>
            <a:endParaRPr b="0" lang="ru-RU" sz="800" spc="-1" strike="noStrike">
              <a:solidFill>
                <a:srgbClr val="000000"/>
              </a:solidFill>
              <a:latin typeface="Arial"/>
            </a:endParaRPr>
          </a:p>
          <a:p>
            <a:pPr marL="50760" indent="-104040">
              <a:lnSpc>
                <a:spcPct val="115000"/>
              </a:lnSpc>
              <a:spcBef>
                <a:spcPts val="567"/>
              </a:spcBef>
              <a:buClr>
                <a:srgbClr val="231f20"/>
              </a:buClr>
              <a:buFont typeface="Symbol"/>
              <a:buChar char=""/>
              <a:tabLst>
                <a:tab algn="l" pos="143640"/>
              </a:tabLst>
            </a:pPr>
            <a:r>
              <a:rPr b="0" lang="ru-RU" sz="800" spc="-1" strike="noStrike">
                <a:solidFill>
                  <a:srgbClr val="231f20"/>
                </a:solidFill>
                <a:latin typeface="Arial"/>
                <a:ea typeface="DejaVu Sans"/>
              </a:rPr>
              <a:t>Рекомендовано робити пристріл по мішенях тренувальними шприцами перед початком роботи. </a:t>
            </a:r>
            <a:endParaRPr b="0" lang="ru-RU" sz="800" spc="-1" strike="noStrike">
              <a:solidFill>
                <a:srgbClr val="000000"/>
              </a:solidFill>
              <a:latin typeface="Arial"/>
            </a:endParaRPr>
          </a:p>
          <a:p>
            <a:pPr marL="50760" indent="-104040">
              <a:lnSpc>
                <a:spcPct val="115000"/>
              </a:lnSpc>
              <a:spcBef>
                <a:spcPts val="567"/>
              </a:spcBef>
              <a:buClr>
                <a:srgbClr val="231f20"/>
              </a:buClr>
              <a:buFont typeface="Symbol"/>
              <a:buChar char=""/>
              <a:tabLst>
                <a:tab algn="l" pos="154800"/>
              </a:tabLst>
            </a:pPr>
            <a:r>
              <a:rPr b="0" lang="ru-RU" sz="800" spc="-1" strike="noStrike">
                <a:solidFill>
                  <a:srgbClr val="231f20"/>
                </a:solidFill>
                <a:latin typeface="Arial"/>
                <a:ea typeface="DejaVu Sans"/>
              </a:rPr>
              <a:t>Перед зберіганням шприцемета вийміть з адаптера СО2 балон  та переконайтесь, що в стволі немає шприців RDD.</a:t>
            </a:r>
            <a:endParaRPr b="0" lang="ru-RU" sz="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object 2"/>
          <p:cNvSpPr/>
          <p:nvPr/>
        </p:nvSpPr>
        <p:spPr>
          <a:xfrm>
            <a:off x="216000" y="666720"/>
            <a:ext cx="3450960" cy="3901320"/>
          </a:xfrm>
          <a:prstGeom prst="rect">
            <a:avLst/>
          </a:prstGeom>
          <a:noFill/>
          <a:ln w="0">
            <a:noFill/>
          </a:ln>
        </p:spPr>
        <p:style>
          <a:lnRef idx="0"/>
          <a:fillRef idx="0"/>
          <a:effectRef idx="0"/>
          <a:fontRef idx="minor"/>
        </p:style>
        <p:txBody>
          <a:bodyPr lIns="0" rIns="0" tIns="10080" bIns="0" anchor="t">
            <a:spAutoFit/>
          </a:bodyPr>
          <a:p>
            <a:pPr marL="12600">
              <a:lnSpc>
                <a:spcPct val="101000"/>
              </a:lnSpc>
              <a:spcBef>
                <a:spcPts val="567"/>
              </a:spcBef>
            </a:pPr>
            <a:r>
              <a:rPr b="1" lang="ru-RU" sz="800" spc="-1" strike="noStrike">
                <a:solidFill>
                  <a:srgbClr val="231f20"/>
                </a:solidFill>
                <a:latin typeface="Arial"/>
                <a:ea typeface="DejaVu Sans"/>
              </a:rPr>
              <a:t>Увага: </a:t>
            </a:r>
            <a:r>
              <a:rPr b="0" lang="ru-RU" sz="800" spc="-1" strike="noStrike">
                <a:solidFill>
                  <a:srgbClr val="231f20"/>
                </a:solidFill>
                <a:latin typeface="Arial"/>
                <a:ea typeface="DejaVu Sans"/>
              </a:rPr>
              <a:t>При приєднанні або від’єднанні будь-яких балонів або перехідників  від клапана головного баку завжди відкривайте та фіксуйте задню частину прикладу у відкритому положенні на 90 градусів, як показано на мал. 5B. </a:t>
            </a:r>
            <a:endParaRPr b="0" lang="ru-RU" sz="800" spc="-1" strike="noStrike">
              <a:solidFill>
                <a:srgbClr val="000000"/>
              </a:solidFill>
              <a:latin typeface="Arial"/>
            </a:endParaRPr>
          </a:p>
          <a:p>
            <a:pPr marL="12600">
              <a:lnSpc>
                <a:spcPct val="101000"/>
              </a:lnSpc>
              <a:spcBef>
                <a:spcPts val="567"/>
              </a:spcBef>
            </a:pPr>
            <a:r>
              <a:rPr b="0" lang="ru-RU" sz="800" spc="-1" strike="noStrike">
                <a:solidFill>
                  <a:srgbClr val="231f20"/>
                </a:solidFill>
                <a:latin typeface="Arial"/>
                <a:ea typeface="DejaVu Sans"/>
              </a:rPr>
              <a:t>Будь ласка, зверніть увагу: завжди зберігайте шприцемет із помаранчевою пробкою, що входить у вхідний отвір клапана головного баку.</a:t>
            </a:r>
            <a:endParaRPr b="0" lang="ru-RU" sz="800" spc="-1" strike="noStrike">
              <a:solidFill>
                <a:srgbClr val="000000"/>
              </a:solidFill>
              <a:latin typeface="Arial"/>
            </a:endParaRPr>
          </a:p>
          <a:p>
            <a:pPr marL="12600">
              <a:lnSpc>
                <a:spcPts val="1420"/>
              </a:lnSpc>
              <a:spcBef>
                <a:spcPts val="567"/>
              </a:spcBef>
            </a:pPr>
            <a:r>
              <a:rPr b="1" lang="ru-RU" sz="900" spc="-1" strike="noStrike">
                <a:solidFill>
                  <a:srgbClr val="231f20"/>
                </a:solidFill>
                <a:latin typeface="Arial"/>
                <a:ea typeface="DejaVu Sans"/>
              </a:rPr>
              <a:t>Додаток #2</a:t>
            </a:r>
            <a:endParaRPr b="0" lang="ru-RU" sz="900" spc="-1" strike="noStrike">
              <a:solidFill>
                <a:srgbClr val="000000"/>
              </a:solidFill>
              <a:latin typeface="Arial"/>
            </a:endParaRPr>
          </a:p>
          <a:p>
            <a:pPr marL="12600">
              <a:lnSpc>
                <a:spcPts val="1060"/>
              </a:lnSpc>
              <a:spcBef>
                <a:spcPts val="567"/>
              </a:spcBef>
            </a:pPr>
            <a:r>
              <a:rPr b="1" lang="ru-RU" sz="800" spc="-1" strike="noStrike">
                <a:solidFill>
                  <a:srgbClr val="231f20"/>
                </a:solidFill>
                <a:latin typeface="Arial"/>
                <a:ea typeface="DejaVu Sans"/>
              </a:rPr>
              <a:t>Видалення балонів СО2</a:t>
            </a:r>
            <a:endParaRPr b="0" lang="ru-RU" sz="800" spc="-1" strike="noStrike">
              <a:solidFill>
                <a:srgbClr val="000000"/>
              </a:solidFill>
              <a:latin typeface="Arial"/>
            </a:endParaRPr>
          </a:p>
          <a:p>
            <a:pPr marL="12600">
              <a:lnSpc>
                <a:spcPct val="100000"/>
              </a:lnSpc>
              <a:spcBef>
                <a:spcPts val="567"/>
              </a:spcBef>
            </a:pPr>
            <a:endParaRPr b="0" lang="ru-RU" sz="800" spc="-1" strike="noStrike">
              <a:solidFill>
                <a:srgbClr val="000000"/>
              </a:solidFill>
              <a:latin typeface="Arial"/>
            </a:endParaRPr>
          </a:p>
          <a:p>
            <a:pPr marL="240840" indent="-152280">
              <a:lnSpc>
                <a:spcPct val="100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Шприцемет має бути на запобіжнику!</a:t>
            </a:r>
            <a:endParaRPr b="0" lang="ru-RU" sz="800" spc="-1" strike="noStrike">
              <a:solidFill>
                <a:srgbClr val="000000"/>
              </a:solidFill>
              <a:latin typeface="Arial"/>
            </a:endParaRPr>
          </a:p>
          <a:p>
            <a:pPr marL="240840" indent="-152280">
              <a:lnSpc>
                <a:spcPct val="100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Завжди відкривайте та фіксуйте задню частину прикладу у відкритому положенні на 90 градусів, як показано на мал. 5B. </a:t>
            </a:r>
            <a:endParaRPr b="0" lang="ru-RU" sz="800" spc="-1" strike="noStrike">
              <a:solidFill>
                <a:srgbClr val="000000"/>
              </a:solidFill>
              <a:latin typeface="Arial"/>
            </a:endParaRPr>
          </a:p>
          <a:p>
            <a:pPr marL="240840" indent="-152280">
              <a:lnSpc>
                <a:spcPct val="100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Для одноразового балона СО2 12 г повільно обертайте адаптер проти годинникової стрілки, доки ви не перестанете чути витік повітря, а потім повністю вийміть адаптер.</a:t>
            </a:r>
            <a:endParaRPr b="0" lang="ru-RU" sz="800" spc="-1" strike="noStrike">
              <a:solidFill>
                <a:srgbClr val="000000"/>
              </a:solidFill>
              <a:latin typeface="Arial"/>
            </a:endParaRPr>
          </a:p>
          <a:p>
            <a:pPr marL="241200" indent="-152280">
              <a:lnSpc>
                <a:spcPct val="101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Для одноразових балонів СО2 поверніть адаптер проти годинникової стрілки на ¾ оберту, а потім спробуйте створити тиск у шприцеметі, обертаючи регулятор управління потужністю проти годинникової стрілки як показано на Мал. 4. Це дозволить залишковому повітрю потрапити в основний резервуар, що призведе до збільшення терміну служби вашого адаптера та ущільнювального кільця (Мал. 7A та Мал.7B). Після  видалення балону СО2 спустіть тиск у шприцеметі, обертаючи кільце регулювання потужності за годинниковою стрілкою.</a:t>
            </a:r>
            <a:endParaRPr b="0" lang="ru-RU" sz="800" spc="-1" strike="noStrike">
              <a:solidFill>
                <a:srgbClr val="000000"/>
              </a:solidFill>
              <a:latin typeface="Arial"/>
            </a:endParaRPr>
          </a:p>
          <a:p>
            <a:pPr marL="12600">
              <a:lnSpc>
                <a:spcPct val="100000"/>
              </a:lnSpc>
              <a:spcBef>
                <a:spcPts val="374"/>
              </a:spcBef>
              <a:tabLst>
                <a:tab algn="l" pos="241200"/>
              </a:tabLst>
            </a:pPr>
            <a:endParaRPr b="0" lang="ru-RU" sz="900" spc="-1" strike="noStrike">
              <a:solidFill>
                <a:srgbClr val="000000"/>
              </a:solidFill>
              <a:latin typeface="Arial"/>
            </a:endParaRPr>
          </a:p>
        </p:txBody>
      </p:sp>
      <p:sp>
        <p:nvSpPr>
          <p:cNvPr id="389" name="PlaceHolder 1"/>
          <p:cNvSpPr>
            <a:spLocks noGrp="1"/>
          </p:cNvSpPr>
          <p:nvPr>
            <p:ph type="title"/>
          </p:nvPr>
        </p:nvSpPr>
        <p:spPr>
          <a:xfrm>
            <a:off x="216000" y="349200"/>
            <a:ext cx="1263240" cy="190800"/>
          </a:xfrm>
          <a:prstGeom prst="rect">
            <a:avLst/>
          </a:prstGeom>
          <a:noFill/>
          <a:ln w="0">
            <a:noFill/>
          </a:ln>
        </p:spPr>
        <p:txBody>
          <a:bodyPr lIns="0" rIns="0" tIns="12600" bIns="0" anchor="t">
            <a:noAutofit/>
          </a:bodyPr>
          <a:p>
            <a:pPr marL="12600" indent="0">
              <a:lnSpc>
                <a:spcPct val="100000"/>
              </a:lnSpc>
              <a:spcBef>
                <a:spcPts val="99"/>
              </a:spcBef>
              <a:buNone/>
              <a:tabLst>
                <a:tab algn="l" pos="0"/>
              </a:tabLst>
            </a:pPr>
            <a:r>
              <a:rPr b="1" lang="ru-RU" sz="900" spc="12" strike="noStrike">
                <a:solidFill>
                  <a:srgbClr val="231f20"/>
                </a:solidFill>
                <a:latin typeface="Arial"/>
              </a:rPr>
              <a:t>Додаток</a:t>
            </a:r>
            <a:r>
              <a:rPr b="1" lang="ru-RU" sz="900" spc="-72" strike="noStrike">
                <a:solidFill>
                  <a:srgbClr val="231f20"/>
                </a:solidFill>
                <a:latin typeface="Arial"/>
              </a:rPr>
              <a:t> </a:t>
            </a:r>
            <a:r>
              <a:rPr b="1" lang="ru-RU" sz="900" spc="-41" strike="noStrike">
                <a:solidFill>
                  <a:srgbClr val="231f20"/>
                </a:solidFill>
                <a:latin typeface="Arial"/>
              </a:rPr>
              <a:t>#1</a:t>
            </a:r>
            <a:endParaRPr b="0" lang="ru-RU"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object 3"/>
          <p:cNvSpPr/>
          <p:nvPr/>
        </p:nvSpPr>
        <p:spPr>
          <a:xfrm>
            <a:off x="291960" y="339840"/>
            <a:ext cx="3345480" cy="1943280"/>
          </a:xfrm>
          <a:prstGeom prst="rect">
            <a:avLst/>
          </a:prstGeom>
          <a:noFill/>
          <a:ln w="0">
            <a:noFill/>
          </a:ln>
        </p:spPr>
        <p:style>
          <a:lnRef idx="0"/>
          <a:fillRef idx="0"/>
          <a:effectRef idx="0"/>
          <a:fontRef idx="minor"/>
        </p:style>
        <p:txBody>
          <a:bodyPr lIns="0" rIns="0" tIns="10080" bIns="0" anchor="t">
            <a:spAutoFit/>
          </a:bodyPr>
          <a:p>
            <a:pPr marL="165240" indent="-152280">
              <a:lnSpc>
                <a:spcPct val="101000"/>
              </a:lnSpc>
              <a:spcBef>
                <a:spcPts val="567"/>
              </a:spcBef>
              <a:buClr>
                <a:srgbClr val="231f20"/>
              </a:buClr>
              <a:buFont typeface="Symbol"/>
              <a:buChar char=""/>
              <a:tabLst>
                <a:tab algn="l" pos="165240"/>
              </a:tabLst>
            </a:pPr>
            <a:r>
              <a:rPr b="0" lang="ru-RU" sz="800" spc="-1" strike="noStrike">
                <a:solidFill>
                  <a:srgbClr val="231f20"/>
                </a:solidFill>
                <a:latin typeface="Arial"/>
                <a:ea typeface="DejaVu Sans"/>
              </a:rPr>
              <a:t>ВАЖЛИВО: ніколи не зберігайте шприцемет із накачаним тиском. Щоб перевірити наявність тиску поверніть регулятор управління потужністю за годинниковою стрілкою та натисніть на спусковий курок щоб випустити все повітря, що знаходилось в головному баці. При цьому задня частина прикладу має бути відкритою в положенні на 90 градусів (Мал.5А).    </a:t>
            </a:r>
            <a:endParaRPr b="0" lang="ru-RU" sz="800" spc="-1" strike="noStrike">
              <a:solidFill>
                <a:srgbClr val="000000"/>
              </a:solidFill>
              <a:latin typeface="Arial"/>
            </a:endParaRPr>
          </a:p>
          <a:p>
            <a:pPr marL="165240" indent="-152280">
              <a:lnSpc>
                <a:spcPct val="101000"/>
              </a:lnSpc>
              <a:spcBef>
                <a:spcPts val="567"/>
              </a:spcBef>
              <a:buClr>
                <a:srgbClr val="231f20"/>
              </a:buClr>
              <a:buFont typeface="Symbol"/>
              <a:buChar char=""/>
              <a:tabLst>
                <a:tab algn="l" pos="165240"/>
              </a:tabLst>
            </a:pPr>
            <a:r>
              <a:rPr b="0" lang="ru-RU" sz="800" spc="-1" strike="noStrike">
                <a:solidFill>
                  <a:srgbClr val="231f20"/>
                </a:solidFill>
                <a:latin typeface="Arial"/>
                <a:ea typeface="DejaVu Sans"/>
              </a:rPr>
              <a:t>Перевіряйте ущільнювальні кільця на будь-які неправності (Мал 7А та 7В). Пошкодження кілець може спричинити передчасний витік повітря навколо клапана головного баку.</a:t>
            </a:r>
            <a:endParaRPr b="0" lang="ru-RU" sz="800" spc="-1" strike="noStrike">
              <a:solidFill>
                <a:srgbClr val="000000"/>
              </a:solidFill>
              <a:latin typeface="Arial"/>
            </a:endParaRPr>
          </a:p>
          <a:p>
            <a:pPr marL="12600">
              <a:lnSpc>
                <a:spcPct val="100000"/>
              </a:lnSpc>
              <a:spcBef>
                <a:spcPts val="567"/>
              </a:spcBef>
              <a:tabLst>
                <a:tab algn="l" pos="165240"/>
              </a:tabLst>
            </a:pPr>
            <a:r>
              <a:rPr b="1" lang="ru-RU" sz="800" spc="-1" strike="noStrike">
                <a:solidFill>
                  <a:srgbClr val="231f20"/>
                </a:solidFill>
                <a:latin typeface="Arial"/>
                <a:ea typeface="DejaVu Sans"/>
              </a:rPr>
              <a:t>Додаток #3</a:t>
            </a:r>
            <a:endParaRPr b="0" lang="ru-RU" sz="800" spc="-1" strike="noStrike">
              <a:solidFill>
                <a:srgbClr val="000000"/>
              </a:solidFill>
              <a:latin typeface="Arial"/>
            </a:endParaRPr>
          </a:p>
          <a:p>
            <a:pPr marL="12600" algn="just">
              <a:lnSpc>
                <a:spcPct val="101000"/>
              </a:lnSpc>
              <a:spcBef>
                <a:spcPts val="567"/>
              </a:spcBef>
              <a:tabLst>
                <a:tab algn="l" pos="165240"/>
              </a:tabLst>
            </a:pPr>
            <a:r>
              <a:rPr b="0" lang="ru-RU" sz="800" spc="-1" strike="noStrike">
                <a:solidFill>
                  <a:srgbClr val="231f20"/>
                </a:solidFill>
                <a:latin typeface="Arial"/>
                <a:ea typeface="DejaVu Sans"/>
              </a:rPr>
              <a:t>Важливо, щоб налаштування тиску були точними кожного пострілу шприцом RDD. Найкраще це досягається шляхом накачування більшого тиску та випускання повітря до бажаного налаштування тиску.</a:t>
            </a:r>
            <a:endParaRPr b="0" lang="ru-RU" sz="800" spc="-1" strike="noStrike">
              <a:solidFill>
                <a:srgbClr val="000000"/>
              </a:solidFill>
              <a:latin typeface="Arial"/>
            </a:endParaRPr>
          </a:p>
        </p:txBody>
      </p:sp>
      <p:sp>
        <p:nvSpPr>
          <p:cNvPr id="391" name="object 52"/>
          <p:cNvSpPr/>
          <p:nvPr/>
        </p:nvSpPr>
        <p:spPr>
          <a:xfrm>
            <a:off x="286200" y="2728440"/>
            <a:ext cx="3415320" cy="826200"/>
          </a:xfrm>
          <a:prstGeom prst="rect">
            <a:avLst/>
          </a:prstGeom>
          <a:noFill/>
          <a:ln w="0">
            <a:noFill/>
          </a:ln>
        </p:spPr>
        <p:style>
          <a:lnRef idx="0"/>
          <a:fillRef idx="0"/>
          <a:effectRef idx="0"/>
          <a:fontRef idx="minor"/>
        </p:style>
        <p:txBody>
          <a:bodyPr lIns="0" rIns="0" tIns="12600" bIns="0" anchor="t">
            <a:spAutoFit/>
          </a:bodyPr>
          <a:p>
            <a:pPr marL="12600">
              <a:lnSpc>
                <a:spcPts val="1054"/>
              </a:lnSpc>
              <a:spcBef>
                <a:spcPts val="567"/>
              </a:spcBef>
            </a:pPr>
            <a:r>
              <a:rPr b="0" lang="ru-RU" sz="800" spc="-1" strike="noStrike">
                <a:solidFill>
                  <a:srgbClr val="231f20"/>
                </a:solidFill>
                <a:latin typeface="Arial"/>
                <a:ea typeface="DejaVu Sans"/>
              </a:rPr>
              <a:t>Багато факторів впливають на ефективність та влучність пострілу: швидкість, тип шприца RDD, погодні умови, вітер та технічний стан ствола та шприцемета.</a:t>
            </a:r>
            <a:endParaRPr b="0" lang="ru-RU" sz="800" spc="-1" strike="noStrike">
              <a:solidFill>
                <a:srgbClr val="000000"/>
              </a:solidFill>
              <a:latin typeface="Arial"/>
            </a:endParaRPr>
          </a:p>
          <a:p>
            <a:pPr marL="12600">
              <a:lnSpc>
                <a:spcPts val="1040"/>
              </a:lnSpc>
              <a:spcBef>
                <a:spcPts val="564"/>
              </a:spcBef>
            </a:pPr>
            <a:endParaRPr b="0" lang="ru-RU" sz="900" spc="-1" strike="noStrike">
              <a:solidFill>
                <a:srgbClr val="000000"/>
              </a:solidFill>
              <a:latin typeface="Arial"/>
            </a:endParaRPr>
          </a:p>
          <a:p>
            <a:pPr marL="12600">
              <a:lnSpc>
                <a:spcPct val="100000"/>
              </a:lnSpc>
              <a:spcBef>
                <a:spcPts val="561"/>
              </a:spcBef>
            </a:pPr>
            <a:endParaRPr b="0" lang="ru-RU"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object 2"/>
          <p:cNvSpPr/>
          <p:nvPr/>
        </p:nvSpPr>
        <p:spPr>
          <a:xfrm>
            <a:off x="180000" y="1313640"/>
            <a:ext cx="3598200" cy="1635120"/>
          </a:xfrm>
          <a:prstGeom prst="rect">
            <a:avLst/>
          </a:prstGeom>
          <a:noFill/>
          <a:ln w="0">
            <a:noFill/>
          </a:ln>
        </p:spPr>
        <p:style>
          <a:lnRef idx="0"/>
          <a:fillRef idx="0"/>
          <a:effectRef idx="0"/>
          <a:fontRef idx="minor"/>
        </p:style>
        <p:txBody>
          <a:bodyPr lIns="0" rIns="0" tIns="12600" bIns="0" anchor="t">
            <a:spAutoFit/>
          </a:bodyPr>
          <a:p>
            <a:pPr marL="12600" algn="ctr">
              <a:lnSpc>
                <a:spcPct val="106000"/>
              </a:lnSpc>
              <a:spcBef>
                <a:spcPts val="567"/>
              </a:spcBef>
            </a:pPr>
            <a:r>
              <a:rPr b="0" lang="ru-RU" sz="1200" spc="-1" strike="noStrike">
                <a:solidFill>
                  <a:srgbClr val="231f20"/>
                </a:solidFill>
                <a:latin typeface="Arial"/>
                <a:ea typeface="DejaVu Sans"/>
              </a:rPr>
              <a:t>Перед використанням шприцемета уважно прочитайте цей посібник користувача, що містить цінну інформацію, яка допоможе забезпечити оптимальну роботу вашого обладнання.</a:t>
            </a:r>
            <a:endParaRPr b="0" lang="ru-RU" sz="1200" spc="-1" strike="noStrike">
              <a:solidFill>
                <a:srgbClr val="000000"/>
              </a:solidFill>
              <a:latin typeface="Arial"/>
            </a:endParaRPr>
          </a:p>
          <a:p>
            <a:pPr marL="12600" algn="ctr">
              <a:lnSpc>
                <a:spcPct val="106000"/>
              </a:lnSpc>
              <a:spcBef>
                <a:spcPts val="99"/>
              </a:spcBef>
            </a:pPr>
            <a:endParaRPr b="0" lang="ru-RU" sz="1000" spc="-1" strike="noStrike">
              <a:solidFill>
                <a:srgbClr val="000000"/>
              </a:solidFill>
              <a:latin typeface="Arial"/>
            </a:endParaRPr>
          </a:p>
          <a:p>
            <a:pPr marL="12600" algn="ctr">
              <a:lnSpc>
                <a:spcPct val="106000"/>
              </a:lnSpc>
              <a:spcBef>
                <a:spcPts val="99"/>
              </a:spcBef>
            </a:pPr>
            <a:endParaRPr b="0" lang="ru-RU" sz="1000" spc="-1" strike="noStrike">
              <a:solidFill>
                <a:srgbClr val="000000"/>
              </a:solidFill>
              <a:latin typeface="Arial"/>
            </a:endParaRPr>
          </a:p>
          <a:p>
            <a:pPr marL="12600">
              <a:lnSpc>
                <a:spcPct val="100000"/>
              </a:lnSpc>
              <a:spcBef>
                <a:spcPts val="45"/>
              </a:spcBef>
            </a:pPr>
            <a:endParaRPr b="0" lang="ru-RU" sz="1450" spc="-1" strike="noStrike">
              <a:solidFill>
                <a:srgbClr val="000000"/>
              </a:solidFill>
              <a:latin typeface="Arial"/>
            </a:endParaRPr>
          </a:p>
          <a:p>
            <a:pPr marL="43920">
              <a:lnSpc>
                <a:spcPct val="100000"/>
              </a:lnSpc>
            </a:pPr>
            <a:endParaRPr b="0" lang="ru-RU"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
          <p:cNvSpPr/>
          <p:nvPr/>
        </p:nvSpPr>
        <p:spPr>
          <a:xfrm>
            <a:off x="233280" y="1434960"/>
            <a:ext cx="3416760" cy="420480"/>
          </a:xfrm>
          <a:prstGeom prst="rect">
            <a:avLst/>
          </a:prstGeom>
          <a:solidFill>
            <a:srgbClr val="dedce6"/>
          </a:solidFill>
          <a:ln w="0">
            <a:solidFill>
              <a:srgbClr val="254061"/>
            </a:solidFill>
          </a:ln>
        </p:spPr>
        <p:style>
          <a:lnRef idx="0"/>
          <a:fillRef idx="0"/>
          <a:effectRef idx="0"/>
          <a:fontRef idx="minor"/>
        </p:style>
        <p:txBody>
          <a:bodyPr lIns="90000" rIns="90000" tIns="45000" bIns="45000" anchor="ctr">
            <a:noAutofit/>
          </a:bodyPr>
          <a:p>
            <a:pPr>
              <a:lnSpc>
                <a:spcPct val="100000"/>
              </a:lnSpc>
            </a:pPr>
            <a:endParaRPr b="0" lang="ru-RU" sz="1800" spc="-1" strike="noStrike">
              <a:solidFill>
                <a:srgbClr val="000000"/>
              </a:solidFill>
              <a:latin typeface="Arial"/>
              <a:ea typeface="Microsoft YaHei"/>
            </a:endParaRPr>
          </a:p>
        </p:txBody>
      </p:sp>
      <p:sp>
        <p:nvSpPr>
          <p:cNvPr id="219" name="PlaceHolder 1"/>
          <p:cNvSpPr>
            <a:spLocks noGrp="1"/>
          </p:cNvSpPr>
          <p:nvPr>
            <p:ph type="title"/>
          </p:nvPr>
        </p:nvSpPr>
        <p:spPr>
          <a:xfrm>
            <a:off x="180000" y="272880"/>
            <a:ext cx="3596760" cy="848880"/>
          </a:xfrm>
          <a:prstGeom prst="rect">
            <a:avLst/>
          </a:prstGeom>
          <a:noFill/>
          <a:ln w="0">
            <a:noFill/>
          </a:ln>
        </p:spPr>
        <p:txBody>
          <a:bodyPr lIns="0" rIns="0" tIns="12600" bIns="0" anchor="t">
            <a:noAutofit/>
          </a:bodyPr>
          <a:p>
            <a:pPr indent="0" algn="ctr">
              <a:lnSpc>
                <a:spcPct val="100000"/>
              </a:lnSpc>
              <a:spcBef>
                <a:spcPts val="283"/>
              </a:spcBef>
              <a:buNone/>
              <a:tabLst>
                <a:tab algn="l" pos="0"/>
              </a:tabLst>
            </a:pPr>
            <a:r>
              <a:rPr b="1" lang="ru-RU" sz="1500" spc="-1" strike="noStrike">
                <a:solidFill>
                  <a:srgbClr val="231f20"/>
                </a:solidFill>
                <a:latin typeface="Arial"/>
              </a:rPr>
              <a:t>Посібник користувача для повітряного шприцемета X-Caliber</a:t>
            </a:r>
            <a:endParaRPr b="0" lang="ru-RU" sz="1500" spc="-1" strike="noStrike">
              <a:solidFill>
                <a:srgbClr val="000000"/>
              </a:solidFill>
              <a:latin typeface="Arial"/>
            </a:endParaRPr>
          </a:p>
        </p:txBody>
      </p:sp>
      <p:sp>
        <p:nvSpPr>
          <p:cNvPr id="220" name="object 3"/>
          <p:cNvSpPr/>
          <p:nvPr/>
        </p:nvSpPr>
        <p:spPr>
          <a:xfrm>
            <a:off x="228600" y="916200"/>
            <a:ext cx="3425400" cy="360"/>
          </a:xfrm>
          <a:custGeom>
            <a:avLst/>
            <a:gdLst>
              <a:gd name="textAreaLeft" fmla="*/ 0 w 3425400"/>
              <a:gd name="textAreaRight" fmla="*/ 3429000 w 3425400"/>
              <a:gd name="textAreaTop" fmla="*/ 0 h 360"/>
              <a:gd name="textAreaBottom" fmla="*/ 368640 h 360"/>
            </a:gdLst>
            <a:ahLst/>
            <a:rect l="textAreaLeft" t="textAreaTop" r="textAreaRight" b="textAreaBottom"/>
            <a:pathLst>
              <a:path w="3429000" h="0">
                <a:moveTo>
                  <a:pt x="0" y="0"/>
                </a:moveTo>
                <a:lnTo>
                  <a:pt x="3429000" y="0"/>
                </a:lnTo>
              </a:path>
            </a:pathLst>
          </a:custGeom>
          <a:noFill/>
          <a:ln w="2556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221" name="object 4"/>
          <p:cNvSpPr/>
          <p:nvPr/>
        </p:nvSpPr>
        <p:spPr>
          <a:xfrm>
            <a:off x="275040" y="1024920"/>
            <a:ext cx="3503160" cy="290880"/>
          </a:xfrm>
          <a:prstGeom prst="rect">
            <a:avLst/>
          </a:prstGeom>
          <a:noFill/>
          <a:ln w="8640">
            <a:solidFill>
              <a:srgbClr val="231f20"/>
            </a:solidFill>
            <a:round/>
          </a:ln>
        </p:spPr>
        <p:style>
          <a:lnRef idx="0"/>
          <a:fillRef idx="0"/>
          <a:effectRef idx="0"/>
          <a:fontRef idx="minor"/>
        </p:style>
        <p:txBody>
          <a:bodyPr lIns="0" rIns="0" tIns="14760" bIns="0" anchor="t">
            <a:spAutoFit/>
          </a:bodyPr>
          <a:p>
            <a:pPr marL="67320" algn="ctr">
              <a:lnSpc>
                <a:spcPct val="101000"/>
              </a:lnSpc>
              <a:spcBef>
                <a:spcPts val="113"/>
              </a:spcBef>
            </a:pPr>
            <a:r>
              <a:rPr b="1" lang="ru-RU" sz="900" spc="-1" strike="noStrike">
                <a:solidFill>
                  <a:srgbClr val="231f20"/>
                </a:solidFill>
                <a:latin typeface="Arial"/>
                <a:ea typeface="DejaVu Sans"/>
              </a:rPr>
              <a:t>УВАЖНО ПРОЧИТАЙТЕ УСІ ІНСТРУКЦІЇ ТА РЕКОМЕНДАЦІЇ ПЕРЕД КОРИСТУВАННЯМ ШПРИЦЕМЕТОМ</a:t>
            </a:r>
            <a:endParaRPr b="0" lang="ru-RU" sz="900" spc="-1" strike="noStrike">
              <a:solidFill>
                <a:srgbClr val="000000"/>
              </a:solidFill>
              <a:latin typeface="Arial"/>
            </a:endParaRPr>
          </a:p>
        </p:txBody>
      </p:sp>
      <p:sp>
        <p:nvSpPr>
          <p:cNvPr id="222" name="object 9"/>
          <p:cNvSpPr/>
          <p:nvPr/>
        </p:nvSpPr>
        <p:spPr>
          <a:xfrm>
            <a:off x="582120" y="1434960"/>
            <a:ext cx="3067920" cy="378000"/>
          </a:xfrm>
          <a:prstGeom prst="rect">
            <a:avLst/>
          </a:prstGeom>
          <a:noFill/>
          <a:ln w="0">
            <a:noFill/>
          </a:ln>
        </p:spPr>
        <p:style>
          <a:lnRef idx="0"/>
          <a:fillRef idx="0"/>
          <a:effectRef idx="0"/>
          <a:fontRef idx="minor"/>
        </p:style>
        <p:txBody>
          <a:bodyPr lIns="0" rIns="0" tIns="10080" bIns="0" anchor="t">
            <a:spAutoFit/>
          </a:bodyPr>
          <a:p>
            <a:pPr algn="ctr">
              <a:lnSpc>
                <a:spcPct val="101000"/>
              </a:lnSpc>
              <a:spcBef>
                <a:spcPts val="79"/>
              </a:spcBef>
            </a:pPr>
            <a:r>
              <a:rPr b="1" lang="ru-RU" sz="800" spc="-1" strike="noStrike">
                <a:solidFill>
                  <a:srgbClr val="231f20"/>
                </a:solidFill>
                <a:latin typeface="Arial"/>
                <a:ea typeface="DejaVu Sans"/>
              </a:rPr>
              <a:t>УВАГА! ЦЕЙ ІНСТРУМЕНТ ПРИЗНАЧЕНИЙ НЕ ДЛЯ ДІТЕЙ! НЕПРАВИЛЬНЕ ВИКОРИСТАННЯ МОЖЕ ПРИЗВЕСТИ ДО СЕРЙОЗНИХ НАСЛІДКІВ ТА ТРАВМ.</a:t>
            </a:r>
            <a:endParaRPr b="0" lang="ru-RU" sz="800" spc="-1" strike="noStrike">
              <a:solidFill>
                <a:srgbClr val="000000"/>
              </a:solidFill>
              <a:latin typeface="Arial"/>
            </a:endParaRPr>
          </a:p>
        </p:txBody>
      </p:sp>
      <p:sp>
        <p:nvSpPr>
          <p:cNvPr id="223" name="PlaceHolder 2"/>
          <p:cNvSpPr>
            <a:spLocks noGrp="1"/>
          </p:cNvSpPr>
          <p:nvPr>
            <p:ph/>
          </p:nvPr>
        </p:nvSpPr>
        <p:spPr>
          <a:xfrm>
            <a:off x="180000" y="1980000"/>
            <a:ext cx="3598200" cy="2833200"/>
          </a:xfrm>
          <a:prstGeom prst="rect">
            <a:avLst/>
          </a:prstGeom>
          <a:noFill/>
          <a:ln w="0">
            <a:noFill/>
          </a:ln>
        </p:spPr>
        <p:txBody>
          <a:bodyPr lIns="0" rIns="0" tIns="10080" bIns="0" anchor="t">
            <a:noAutofit/>
          </a:bodyPr>
          <a:p>
            <a:pPr marL="69840" indent="0" algn="just">
              <a:lnSpc>
                <a:spcPct val="101000"/>
              </a:lnSpc>
              <a:spcBef>
                <a:spcPts val="79"/>
              </a:spcBef>
              <a:buNone/>
              <a:tabLst>
                <a:tab algn="l" pos="0"/>
              </a:tabLst>
            </a:pPr>
            <a:endParaRPr b="0" lang="ru-RU" sz="900" spc="-1" strike="noStrike">
              <a:solidFill>
                <a:srgbClr val="000000"/>
              </a:solidFill>
              <a:latin typeface="Arial"/>
            </a:endParaRPr>
          </a:p>
          <a:p>
            <a:pPr marL="12600" indent="0" algn="just">
              <a:lnSpc>
                <a:spcPct val="100000"/>
              </a:lnSpc>
              <a:spcBef>
                <a:spcPts val="567"/>
              </a:spcBef>
              <a:buNone/>
              <a:tabLst>
                <a:tab algn="l" pos="0"/>
              </a:tabLst>
            </a:pPr>
            <a:r>
              <a:rPr b="0" lang="ru-RU" sz="800" spc="-1" strike="noStrike">
                <a:solidFill>
                  <a:srgbClr val="231f20"/>
                </a:solidFill>
                <a:latin typeface="Arial"/>
              </a:rPr>
              <a:t>ДЛЯ БЕЗПЕЧНОЇ РОБОТИ: Ніколи не дозволяйте іншим використовувати ваш шприцемет, попередньо не проінструктувавши їх про основи правильного поводження. Заради безпеки навколишніх, наголошуйте, що дуло завжди має бути спрямоване в безпечному напрямку. Повідомте про будь-які інші правила безпеки, яких може вимагати ситуація</a:t>
            </a:r>
            <a:r>
              <a:rPr b="0" lang="ru-RU" sz="900" spc="-1" strike="noStrike">
                <a:solidFill>
                  <a:srgbClr val="231f20"/>
                </a:solidFill>
                <a:latin typeface="Arial"/>
              </a:rPr>
              <a:t>.</a:t>
            </a:r>
            <a:endParaRPr b="0" lang="ru-RU" sz="900" spc="-1" strike="noStrike">
              <a:solidFill>
                <a:srgbClr val="000000"/>
              </a:solidFill>
              <a:latin typeface="Arial"/>
            </a:endParaRPr>
          </a:p>
          <a:p>
            <a:pPr marL="12600" indent="0">
              <a:lnSpc>
                <a:spcPct val="100000"/>
              </a:lnSpc>
              <a:spcBef>
                <a:spcPts val="34"/>
              </a:spcBef>
              <a:buNone/>
              <a:tabLst>
                <a:tab algn="l" pos="0"/>
              </a:tabLst>
            </a:pPr>
            <a:endParaRPr b="0" lang="ru-RU" sz="900" spc="-1" strike="noStrike">
              <a:solidFill>
                <a:srgbClr val="000000"/>
              </a:solidFill>
              <a:latin typeface="Arial"/>
            </a:endParaRPr>
          </a:p>
          <a:p>
            <a:pPr marL="12600" indent="0">
              <a:lnSpc>
                <a:spcPct val="100000"/>
              </a:lnSpc>
              <a:spcBef>
                <a:spcPts val="34"/>
              </a:spcBef>
              <a:buNone/>
              <a:tabLst>
                <a:tab algn="l" pos="0"/>
              </a:tabLst>
            </a:pPr>
            <a:endParaRPr b="0" lang="ru-RU" sz="800" spc="-1" strike="noStrike">
              <a:solidFill>
                <a:srgbClr val="000000"/>
              </a:solidFill>
              <a:latin typeface="Arial"/>
            </a:endParaRPr>
          </a:p>
          <a:p>
            <a:pPr marL="12600" indent="0">
              <a:lnSpc>
                <a:spcPct val="100000"/>
              </a:lnSpc>
              <a:spcBef>
                <a:spcPts val="567"/>
              </a:spcBef>
              <a:buNone/>
              <a:tabLst>
                <a:tab algn="l" pos="0"/>
              </a:tabLst>
            </a:pPr>
            <a:r>
              <a:rPr b="1" lang="ru-RU" sz="800" spc="-26" strike="noStrike">
                <a:solidFill>
                  <a:srgbClr val="231f20"/>
                </a:solidFill>
                <a:latin typeface="Arial"/>
              </a:rPr>
              <a:t>КРОК </a:t>
            </a:r>
            <a:r>
              <a:rPr b="1" lang="ru-RU" sz="800" spc="-75" strike="noStrike">
                <a:solidFill>
                  <a:srgbClr val="231f20"/>
                </a:solidFill>
                <a:latin typeface="Arial"/>
              </a:rPr>
              <a:t>1</a:t>
            </a:r>
            <a:r>
              <a:rPr b="1" lang="ru-RU" sz="800" spc="-86" strike="noStrike">
                <a:solidFill>
                  <a:srgbClr val="231f20"/>
                </a:solidFill>
                <a:latin typeface="Arial"/>
              </a:rPr>
              <a:t>.</a:t>
            </a:r>
            <a:r>
              <a:rPr b="1" lang="ru-RU" sz="800" spc="-1" strike="noStrike">
                <a:solidFill>
                  <a:srgbClr val="231f20"/>
                </a:solidFill>
                <a:latin typeface="Arial"/>
              </a:rPr>
              <a:t> Складові частини шприцемета.  </a:t>
            </a:r>
            <a:endParaRPr b="0" lang="ru-RU" sz="800" spc="-1" strike="noStrike">
              <a:solidFill>
                <a:srgbClr val="000000"/>
              </a:solidFill>
              <a:latin typeface="Arial"/>
            </a:endParaRPr>
          </a:p>
          <a:p>
            <a:pPr marL="12600" indent="0">
              <a:lnSpc>
                <a:spcPct val="100000"/>
              </a:lnSpc>
              <a:spcBef>
                <a:spcPts val="567"/>
              </a:spcBef>
              <a:buNone/>
              <a:tabLst>
                <a:tab algn="l" pos="0"/>
              </a:tabLst>
            </a:pPr>
            <a:r>
              <a:rPr b="1" lang="ru-RU" sz="800" spc="-1" strike="noStrike">
                <a:solidFill>
                  <a:srgbClr val="231f20"/>
                </a:solidFill>
                <a:latin typeface="Arial"/>
              </a:rPr>
              <a:t>КРОК</a:t>
            </a:r>
            <a:r>
              <a:rPr b="1" lang="ru-RU" sz="800" spc="-26" strike="noStrike">
                <a:solidFill>
                  <a:srgbClr val="231f20"/>
                </a:solidFill>
                <a:latin typeface="Arial"/>
              </a:rPr>
              <a:t> </a:t>
            </a:r>
            <a:r>
              <a:rPr b="1" lang="ru-RU" sz="800" spc="-55" strike="noStrike">
                <a:solidFill>
                  <a:srgbClr val="231f20"/>
                </a:solidFill>
                <a:latin typeface="Arial"/>
              </a:rPr>
              <a:t>2.</a:t>
            </a:r>
            <a:r>
              <a:rPr b="1" lang="ru-RU" sz="800" spc="-7" strike="noStrike">
                <a:solidFill>
                  <a:srgbClr val="231f20"/>
                </a:solidFill>
                <a:latin typeface="Arial"/>
              </a:rPr>
              <a:t> Техніка безпеки.</a:t>
            </a:r>
            <a:endParaRPr b="0" lang="ru-RU" sz="800" spc="-1" strike="noStrike">
              <a:solidFill>
                <a:srgbClr val="000000"/>
              </a:solidFill>
              <a:latin typeface="Arial"/>
            </a:endParaRPr>
          </a:p>
          <a:p>
            <a:pPr marL="12600" indent="0">
              <a:lnSpc>
                <a:spcPct val="100000"/>
              </a:lnSpc>
              <a:spcBef>
                <a:spcPts val="567"/>
              </a:spcBef>
              <a:buNone/>
              <a:tabLst>
                <a:tab algn="l" pos="0"/>
              </a:tabLst>
            </a:pPr>
            <a:r>
              <a:rPr b="1" lang="ru-RU" sz="800" spc="-26" strike="noStrike">
                <a:solidFill>
                  <a:srgbClr val="231f20"/>
                </a:solidFill>
                <a:latin typeface="Arial"/>
              </a:rPr>
              <a:t>КРОК </a:t>
            </a:r>
            <a:r>
              <a:rPr b="1" lang="ru-RU" sz="800" spc="-55" strike="noStrike">
                <a:solidFill>
                  <a:srgbClr val="231f20"/>
                </a:solidFill>
                <a:latin typeface="Arial"/>
              </a:rPr>
              <a:t>3.</a:t>
            </a:r>
            <a:r>
              <a:rPr b="1" lang="ru-RU" sz="800" spc="-1" strike="noStrike">
                <a:solidFill>
                  <a:srgbClr val="231f20"/>
                </a:solidFill>
                <a:latin typeface="Arial"/>
              </a:rPr>
              <a:t> </a:t>
            </a:r>
            <a:r>
              <a:rPr b="1" lang="ru-RU" sz="800" spc="-66" strike="noStrike">
                <a:solidFill>
                  <a:srgbClr val="231f20"/>
                </a:solidFill>
                <a:latin typeface="Arial"/>
              </a:rPr>
              <a:t> </a:t>
            </a:r>
            <a:r>
              <a:rPr b="1" lang="ru-RU" sz="800" spc="-1" strike="noStrike">
                <a:solidFill>
                  <a:srgbClr val="231f20"/>
                </a:solidFill>
                <a:latin typeface="Arial"/>
              </a:rPr>
              <a:t>Заряджання шприцеиета.  </a:t>
            </a:r>
            <a:endParaRPr b="0" lang="ru-RU" sz="800" spc="-1" strike="noStrike">
              <a:solidFill>
                <a:srgbClr val="000000"/>
              </a:solidFill>
              <a:latin typeface="Arial"/>
            </a:endParaRPr>
          </a:p>
          <a:p>
            <a:pPr marL="12600" indent="0">
              <a:lnSpc>
                <a:spcPct val="100000"/>
              </a:lnSpc>
              <a:spcBef>
                <a:spcPts val="567"/>
              </a:spcBef>
              <a:buNone/>
              <a:tabLst>
                <a:tab algn="l" pos="0"/>
              </a:tabLst>
            </a:pPr>
            <a:r>
              <a:rPr b="1" lang="ru-RU" sz="800" spc="-26" strike="noStrike">
                <a:solidFill>
                  <a:srgbClr val="231f20"/>
                </a:solidFill>
                <a:latin typeface="Arial"/>
              </a:rPr>
              <a:t>КРОК </a:t>
            </a:r>
            <a:r>
              <a:rPr b="1" lang="ru-RU" sz="800" spc="-55" strike="noStrike">
                <a:solidFill>
                  <a:srgbClr val="231f20"/>
                </a:solidFill>
                <a:latin typeface="Arial"/>
              </a:rPr>
              <a:t>4.</a:t>
            </a:r>
            <a:r>
              <a:rPr b="1" lang="ru-RU" sz="800" spc="109" strike="noStrike">
                <a:solidFill>
                  <a:srgbClr val="231f20"/>
                </a:solidFill>
                <a:latin typeface="Arial"/>
              </a:rPr>
              <a:t> </a:t>
            </a:r>
            <a:r>
              <a:rPr b="1" lang="ru-RU" sz="800" spc="-1" strike="noStrike">
                <a:solidFill>
                  <a:srgbClr val="231f20"/>
                </a:solidFill>
                <a:latin typeface="Arial"/>
              </a:rPr>
              <a:t>Регулювання швидкості (потужності).</a:t>
            </a:r>
            <a:endParaRPr b="0" lang="ru-RU" sz="800" spc="-1" strike="noStrike">
              <a:solidFill>
                <a:srgbClr val="000000"/>
              </a:solidFill>
              <a:latin typeface="Arial"/>
            </a:endParaRPr>
          </a:p>
          <a:p>
            <a:pPr marL="12600" indent="0">
              <a:lnSpc>
                <a:spcPct val="100000"/>
              </a:lnSpc>
              <a:spcBef>
                <a:spcPts val="567"/>
              </a:spcBef>
              <a:buNone/>
              <a:tabLst>
                <a:tab algn="l" pos="0"/>
              </a:tabLst>
            </a:pPr>
            <a:r>
              <a:rPr b="1" lang="ru-RU" sz="800" spc="-1" strike="noStrike">
                <a:solidFill>
                  <a:srgbClr val="231f20"/>
                </a:solidFill>
                <a:latin typeface="Arial"/>
              </a:rPr>
              <a:t>КРОК</a:t>
            </a:r>
            <a:r>
              <a:rPr b="1" lang="ru-RU" sz="800" spc="-32" strike="noStrike">
                <a:solidFill>
                  <a:srgbClr val="231f20"/>
                </a:solidFill>
                <a:latin typeface="Arial"/>
              </a:rPr>
              <a:t> </a:t>
            </a:r>
            <a:r>
              <a:rPr b="1" lang="ru-RU" sz="800" spc="-55" strike="noStrike">
                <a:solidFill>
                  <a:srgbClr val="231f20"/>
                </a:solidFill>
                <a:latin typeface="Arial"/>
              </a:rPr>
              <a:t>5.</a:t>
            </a:r>
            <a:r>
              <a:rPr b="1" lang="ru-RU" sz="800" spc="-15" strike="noStrike">
                <a:solidFill>
                  <a:srgbClr val="231f20"/>
                </a:solidFill>
                <a:latin typeface="Arial"/>
              </a:rPr>
              <a:t> Завантажування та розвантажування шприців.</a:t>
            </a:r>
            <a:r>
              <a:rPr b="1" lang="ru-RU" sz="800" spc="-262" strike="noStrike">
                <a:solidFill>
                  <a:srgbClr val="231f20"/>
                </a:solidFill>
                <a:latin typeface="Arial"/>
              </a:rPr>
              <a:t> </a:t>
            </a:r>
            <a:endParaRPr b="0" lang="ru-RU" sz="800" spc="-1" strike="noStrike">
              <a:solidFill>
                <a:srgbClr val="000000"/>
              </a:solidFill>
              <a:latin typeface="Arial"/>
            </a:endParaRPr>
          </a:p>
          <a:p>
            <a:pPr marL="12600" indent="0">
              <a:lnSpc>
                <a:spcPct val="100000"/>
              </a:lnSpc>
              <a:spcBef>
                <a:spcPts val="567"/>
              </a:spcBef>
              <a:buNone/>
              <a:tabLst>
                <a:tab algn="l" pos="0"/>
              </a:tabLst>
            </a:pPr>
            <a:r>
              <a:rPr b="1" lang="ru-RU" sz="800" spc="-1" strike="noStrike">
                <a:solidFill>
                  <a:srgbClr val="231f20"/>
                </a:solidFill>
                <a:latin typeface="Arial"/>
              </a:rPr>
              <a:t>КРОК</a:t>
            </a:r>
            <a:r>
              <a:rPr b="1" lang="ru-RU" sz="800" spc="-32" strike="noStrike">
                <a:solidFill>
                  <a:srgbClr val="231f20"/>
                </a:solidFill>
                <a:latin typeface="Arial"/>
              </a:rPr>
              <a:t> </a:t>
            </a:r>
            <a:r>
              <a:rPr b="1" lang="ru-RU" sz="800" spc="-55" strike="noStrike">
                <a:solidFill>
                  <a:srgbClr val="231f20"/>
                </a:solidFill>
                <a:latin typeface="Arial"/>
              </a:rPr>
              <a:t>6.</a:t>
            </a:r>
            <a:r>
              <a:rPr b="1" lang="ru-RU" sz="800" spc="109" strike="noStrike">
                <a:solidFill>
                  <a:srgbClr val="231f20"/>
                </a:solidFill>
                <a:latin typeface="Arial"/>
              </a:rPr>
              <a:t> </a:t>
            </a:r>
            <a:r>
              <a:rPr b="1" lang="ru-RU" sz="800" spc="-1" strike="noStrike">
                <a:solidFill>
                  <a:srgbClr val="231f20"/>
                </a:solidFill>
                <a:latin typeface="Arial"/>
              </a:rPr>
              <a:t>Прицілювання та стрільба.</a:t>
            </a:r>
            <a:endParaRPr b="0" lang="ru-RU" sz="800" spc="-1" strike="noStrike">
              <a:solidFill>
                <a:srgbClr val="000000"/>
              </a:solidFill>
              <a:latin typeface="Arial"/>
            </a:endParaRPr>
          </a:p>
          <a:p>
            <a:pPr marL="12600" indent="0">
              <a:lnSpc>
                <a:spcPct val="100000"/>
              </a:lnSpc>
              <a:spcBef>
                <a:spcPts val="567"/>
              </a:spcBef>
              <a:buNone/>
              <a:tabLst>
                <a:tab algn="l" pos="0"/>
              </a:tabLst>
            </a:pPr>
            <a:r>
              <a:rPr b="1" lang="ru-RU" sz="800" spc="-26" strike="noStrike">
                <a:solidFill>
                  <a:srgbClr val="231f20"/>
                </a:solidFill>
                <a:latin typeface="Arial"/>
              </a:rPr>
              <a:t>КРОК </a:t>
            </a:r>
            <a:r>
              <a:rPr b="1" lang="ru-RU" sz="800" spc="-185" strike="noStrike">
                <a:solidFill>
                  <a:srgbClr val="231f20"/>
                </a:solidFill>
                <a:latin typeface="Arial"/>
              </a:rPr>
              <a:t>7</a:t>
            </a:r>
            <a:r>
              <a:rPr b="1" lang="ru-RU" sz="800" spc="-86" strike="noStrike">
                <a:solidFill>
                  <a:srgbClr val="231f20"/>
                </a:solidFill>
                <a:latin typeface="Arial"/>
              </a:rPr>
              <a:t>.</a:t>
            </a:r>
            <a:r>
              <a:rPr b="1" lang="ru-RU" sz="800" spc="-1" strike="noStrike">
                <a:solidFill>
                  <a:srgbClr val="231f20"/>
                </a:solidFill>
                <a:latin typeface="Arial"/>
              </a:rPr>
              <a:t> </a:t>
            </a:r>
            <a:r>
              <a:rPr b="1" lang="ru-RU" sz="800" spc="-66" strike="noStrike">
                <a:solidFill>
                  <a:srgbClr val="231f20"/>
                </a:solidFill>
                <a:latin typeface="Arial"/>
              </a:rPr>
              <a:t> </a:t>
            </a:r>
            <a:r>
              <a:rPr b="1" lang="ru-RU" sz="800" spc="-1" strike="noStrike">
                <a:solidFill>
                  <a:srgbClr val="231f20"/>
                </a:solidFill>
                <a:latin typeface="Arial"/>
              </a:rPr>
              <a:t>Обслуговування шприцемета. </a:t>
            </a:r>
            <a:endParaRPr b="0" lang="ru-RU" sz="800" spc="-1" strike="noStrike">
              <a:solidFill>
                <a:srgbClr val="000000"/>
              </a:solidFill>
              <a:latin typeface="Arial"/>
            </a:endParaRPr>
          </a:p>
          <a:p>
            <a:pPr marL="12600" indent="0">
              <a:lnSpc>
                <a:spcPct val="100000"/>
              </a:lnSpc>
              <a:spcBef>
                <a:spcPts val="567"/>
              </a:spcBef>
              <a:buNone/>
              <a:tabLst>
                <a:tab algn="l" pos="0"/>
              </a:tabLst>
            </a:pPr>
            <a:r>
              <a:rPr b="1" lang="ru-RU" sz="800" spc="-1" strike="noStrike">
                <a:solidFill>
                  <a:srgbClr val="231f20"/>
                </a:solidFill>
                <a:latin typeface="Arial"/>
              </a:rPr>
              <a:t>КРОК</a:t>
            </a:r>
            <a:r>
              <a:rPr b="1" lang="ru-RU" sz="800" spc="-32" strike="noStrike">
                <a:solidFill>
                  <a:srgbClr val="231f20"/>
                </a:solidFill>
                <a:latin typeface="Arial"/>
              </a:rPr>
              <a:t> </a:t>
            </a:r>
            <a:r>
              <a:rPr b="1" lang="ru-RU" sz="800" spc="-55" strike="noStrike">
                <a:solidFill>
                  <a:srgbClr val="231f20"/>
                </a:solidFill>
                <a:latin typeface="Arial"/>
              </a:rPr>
              <a:t>8.</a:t>
            </a:r>
            <a:r>
              <a:rPr b="1" lang="ru-RU" sz="800" spc="-7" strike="noStrike">
                <a:solidFill>
                  <a:srgbClr val="231f20"/>
                </a:solidFill>
                <a:latin typeface="Arial"/>
              </a:rPr>
              <a:t> Перевірка безпеки.</a:t>
            </a:r>
            <a:endParaRPr b="0" lang="ru-RU" sz="800" spc="-1" strike="noStrike">
              <a:solidFill>
                <a:srgbClr val="000000"/>
              </a:solidFill>
              <a:latin typeface="Arial"/>
            </a:endParaRPr>
          </a:p>
        </p:txBody>
      </p:sp>
      <p:sp>
        <p:nvSpPr>
          <p:cNvPr id="224" name="object 11"/>
          <p:cNvSpPr/>
          <p:nvPr/>
        </p:nvSpPr>
        <p:spPr>
          <a:xfrm>
            <a:off x="383760" y="1543680"/>
            <a:ext cx="54360" cy="149400"/>
          </a:xfrm>
          <a:prstGeom prst="rect">
            <a:avLst/>
          </a:prstGeom>
          <a:noFill/>
          <a:ln w="0">
            <a:noFill/>
          </a:ln>
        </p:spPr>
        <p:style>
          <a:lnRef idx="0"/>
          <a:fillRef idx="0"/>
          <a:effectRef idx="0"/>
          <a:fontRef idx="minor"/>
        </p:style>
        <p:txBody>
          <a:bodyPr lIns="0" rIns="0" tIns="12600" bIns="0" anchor="t">
            <a:spAutoFit/>
          </a:bodyPr>
          <a:p>
            <a:pPr>
              <a:lnSpc>
                <a:spcPct val="100000"/>
              </a:lnSpc>
              <a:spcBef>
                <a:spcPts val="99"/>
              </a:spcBef>
            </a:pPr>
            <a:r>
              <a:rPr b="1" lang="ru-RU" sz="900" spc="-1" strike="noStrike">
                <a:solidFill>
                  <a:srgbClr val="231f20"/>
                </a:solidFill>
                <a:latin typeface="Trebuchet MS"/>
                <a:ea typeface="DejaVu Sans"/>
              </a:rPr>
              <a:t>!</a:t>
            </a:r>
            <a:endParaRPr b="0" lang="ru-RU" sz="900" spc="-1" strike="noStrike">
              <a:solidFill>
                <a:srgbClr val="000000"/>
              </a:solidFill>
              <a:latin typeface="Arial"/>
            </a:endParaRPr>
          </a:p>
        </p:txBody>
      </p:sp>
      <p:sp>
        <p:nvSpPr>
          <p:cNvPr id="225" name="object 12"/>
          <p:cNvSpPr/>
          <p:nvPr/>
        </p:nvSpPr>
        <p:spPr>
          <a:xfrm>
            <a:off x="315720" y="1529280"/>
            <a:ext cx="193320" cy="167040"/>
          </a:xfrm>
          <a:custGeom>
            <a:avLst/>
            <a:gdLst>
              <a:gd name="textAreaLeft" fmla="*/ 0 w 193320"/>
              <a:gd name="textAreaRight" fmla="*/ 196920 w 193320"/>
              <a:gd name="textAreaTop" fmla="*/ 0 h 167040"/>
              <a:gd name="textAreaBottom" fmla="*/ 170640 h 167040"/>
            </a:gdLst>
            <a:ahLst/>
            <a:rect l="textAreaLeft" t="textAreaTop" r="textAreaRight" b="textAreaBottom"/>
            <a:pathLst>
              <a:path w="196850" h="170814">
                <a:moveTo>
                  <a:pt x="98247" y="0"/>
                </a:moveTo>
                <a:lnTo>
                  <a:pt x="0" y="170776"/>
                </a:lnTo>
                <a:lnTo>
                  <a:pt x="196494" y="170776"/>
                </a:lnTo>
                <a:lnTo>
                  <a:pt x="98247" y="0"/>
                </a:lnTo>
                <a:close/>
              </a:path>
            </a:pathLst>
          </a:custGeom>
          <a:noFill/>
          <a:ln w="1260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object 2"/>
          <p:cNvSpPr/>
          <p:nvPr/>
        </p:nvSpPr>
        <p:spPr>
          <a:xfrm>
            <a:off x="2464200" y="4763160"/>
            <a:ext cx="1202760" cy="146160"/>
          </a:xfrm>
          <a:prstGeom prst="rect">
            <a:avLst/>
          </a:prstGeom>
          <a:noFill/>
          <a:ln w="0">
            <a:noFill/>
          </a:ln>
        </p:spPr>
        <p:style>
          <a:lnRef idx="0"/>
          <a:fillRef idx="0"/>
          <a:effectRef idx="0"/>
          <a:fontRef idx="minor"/>
        </p:style>
        <p:txBody>
          <a:bodyPr lIns="0" rIns="0" tIns="12600" bIns="0" anchor="t">
            <a:spAutoFit/>
          </a:bodyPr>
          <a:p>
            <a:pPr>
              <a:lnSpc>
                <a:spcPct val="100000"/>
              </a:lnSpc>
            </a:pPr>
            <a:endParaRPr b="0" lang="ru-RU" sz="1800" spc="-1" strike="noStrike">
              <a:solidFill>
                <a:srgbClr val="000000"/>
              </a:solidFill>
              <a:latin typeface="Arial"/>
              <a:ea typeface="DejaVu Sans"/>
            </a:endParaRPr>
          </a:p>
        </p:txBody>
      </p:sp>
      <p:sp>
        <p:nvSpPr>
          <p:cNvPr id="227" name="object 3"/>
          <p:cNvSpPr/>
          <p:nvPr/>
        </p:nvSpPr>
        <p:spPr>
          <a:xfrm>
            <a:off x="228600" y="1045080"/>
            <a:ext cx="860760" cy="159120"/>
          </a:xfrm>
          <a:prstGeom prst="rect">
            <a:avLst/>
          </a:prstGeom>
          <a:solidFill>
            <a:srgbClr val="231f20"/>
          </a:solidFill>
          <a:ln w="0">
            <a:noFill/>
          </a:ln>
        </p:spPr>
        <p:style>
          <a:lnRef idx="0"/>
          <a:fillRef idx="0"/>
          <a:effectRef idx="0"/>
          <a:fontRef idx="minor"/>
        </p:style>
        <p:txBody>
          <a:bodyPr lIns="0" rIns="0" tIns="22320" bIns="0" anchor="t">
            <a:spAutoFit/>
          </a:bodyPr>
          <a:p>
            <a:pPr marL="139680">
              <a:lnSpc>
                <a:spcPct val="100000"/>
              </a:lnSpc>
              <a:spcBef>
                <a:spcPts val="176"/>
              </a:spcBef>
            </a:pPr>
            <a:r>
              <a:rPr b="1" lang="ru-RU" sz="900" spc="12" strike="noStrike">
                <a:solidFill>
                  <a:srgbClr val="ffffff"/>
                </a:solidFill>
                <a:latin typeface="Arial"/>
                <a:ea typeface="DejaVu Sans"/>
              </a:rPr>
              <a:t>X-CALIBER</a:t>
            </a:r>
            <a:endParaRPr b="0" lang="ru-RU" sz="900" spc="-1" strike="noStrike">
              <a:solidFill>
                <a:srgbClr val="ffffff"/>
              </a:solidFill>
              <a:latin typeface="Arial"/>
            </a:endParaRPr>
          </a:p>
        </p:txBody>
      </p:sp>
      <p:sp>
        <p:nvSpPr>
          <p:cNvPr id="228" name="object 4"/>
          <p:cNvSpPr/>
          <p:nvPr/>
        </p:nvSpPr>
        <p:spPr>
          <a:xfrm>
            <a:off x="216000" y="302760"/>
            <a:ext cx="3560760" cy="664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1" lang="ru-RU" sz="900" spc="-26" strike="noStrike">
                <a:solidFill>
                  <a:srgbClr val="231f20"/>
                </a:solidFill>
                <a:latin typeface="Trebuchet MS"/>
                <a:ea typeface="DejaVu Sans"/>
              </a:rPr>
              <a:t>Крок </a:t>
            </a:r>
            <a:r>
              <a:rPr b="1" lang="ru-RU" sz="900" spc="-75" strike="noStrike">
                <a:solidFill>
                  <a:srgbClr val="231f20"/>
                </a:solidFill>
                <a:latin typeface="Trebuchet MS"/>
                <a:ea typeface="DejaVu Sans"/>
              </a:rPr>
              <a:t>1</a:t>
            </a:r>
            <a:r>
              <a:rPr b="1" lang="ru-RU" sz="900" spc="-86" strike="noStrike">
                <a:solidFill>
                  <a:srgbClr val="231f20"/>
                </a:solidFill>
                <a:latin typeface="Trebuchet MS"/>
                <a:ea typeface="DejaVu Sans"/>
              </a:rPr>
              <a:t>.</a:t>
            </a:r>
            <a:r>
              <a:rPr b="1" lang="ru-RU" sz="900" spc="-1" strike="noStrike">
                <a:solidFill>
                  <a:srgbClr val="231f20"/>
                </a:solidFill>
                <a:latin typeface="Trebuchet MS"/>
                <a:ea typeface="DejaVu Sans"/>
              </a:rPr>
              <a:t> </a:t>
            </a:r>
            <a:r>
              <a:rPr b="1" lang="ru-RU" sz="900" spc="-66" strike="noStrike">
                <a:solidFill>
                  <a:srgbClr val="231f20"/>
                </a:solidFill>
                <a:latin typeface="Trebuchet MS"/>
                <a:ea typeface="DejaVu Sans"/>
              </a:rPr>
              <a:t> </a:t>
            </a:r>
            <a:r>
              <a:rPr b="1" lang="ru-RU" sz="900" spc="-1" strike="noStrike">
                <a:solidFill>
                  <a:srgbClr val="231f20"/>
                </a:solidFill>
                <a:latin typeface="Arial"/>
                <a:ea typeface="DejaVu Sans"/>
              </a:rPr>
              <a:t>СКЛАДОВІ ЧАСТИНИ ШПРИЦЕМЕТА</a:t>
            </a:r>
            <a:endParaRPr b="0" lang="ru-RU" sz="900" spc="-1" strike="noStrike">
              <a:solidFill>
                <a:srgbClr val="000000"/>
              </a:solidFill>
              <a:latin typeface="Arial"/>
            </a:endParaRPr>
          </a:p>
          <a:p>
            <a:pPr marL="12600">
              <a:lnSpc>
                <a:spcPct val="100000"/>
              </a:lnSpc>
              <a:spcBef>
                <a:spcPts val="99"/>
              </a:spcBef>
            </a:pPr>
            <a:endParaRPr b="0" lang="ru-RU" sz="900" spc="-1" strike="noStrike">
              <a:solidFill>
                <a:srgbClr val="000000"/>
              </a:solidFill>
              <a:latin typeface="Arial"/>
            </a:endParaRPr>
          </a:p>
          <a:p>
            <a:pPr marL="12600">
              <a:lnSpc>
                <a:spcPct val="100000"/>
              </a:lnSpc>
            </a:pPr>
            <a:r>
              <a:rPr b="0" lang="ru-RU" sz="800" spc="-1" strike="noStrike">
                <a:solidFill>
                  <a:srgbClr val="231f20"/>
                </a:solidFill>
                <a:latin typeface="Arial"/>
                <a:ea typeface="DejaVu Sans"/>
              </a:rPr>
              <a:t>Вивчення складових частин нового шприцемета допоможе вам зрозуміти посібник користувача. Використовуйте цей посібник, щоб правильно та ефективно експлуатувати обладнання.</a:t>
            </a:r>
            <a:endParaRPr b="0" lang="ru-RU" sz="800" spc="-1" strike="noStrike">
              <a:solidFill>
                <a:srgbClr val="000000"/>
              </a:solidFill>
              <a:latin typeface="Arial"/>
            </a:endParaRPr>
          </a:p>
        </p:txBody>
      </p:sp>
      <p:sp>
        <p:nvSpPr>
          <p:cNvPr id="229" name="object 5"/>
          <p:cNvSpPr/>
          <p:nvPr/>
        </p:nvSpPr>
        <p:spPr>
          <a:xfrm>
            <a:off x="235080" y="3479040"/>
            <a:ext cx="3412800" cy="1490760"/>
          </a:xfrm>
          <a:prstGeom prst="rect">
            <a:avLst/>
          </a:prstGeom>
          <a:solidFill>
            <a:srgbClr val="f1f2f2"/>
          </a:solidFill>
          <a:ln w="12600">
            <a:solidFill>
              <a:srgbClr val="939598"/>
            </a:solidFill>
            <a:round/>
          </a:ln>
        </p:spPr>
        <p:style>
          <a:lnRef idx="0"/>
          <a:fillRef idx="0"/>
          <a:effectRef idx="0"/>
          <a:fontRef idx="minor"/>
        </p:style>
        <p:txBody>
          <a:bodyPr lIns="0" rIns="0" tIns="17280" bIns="0" anchor="t">
            <a:spAutoFit/>
          </a:bodyPr>
          <a:p>
            <a:pPr marL="50760">
              <a:lnSpc>
                <a:spcPts val="1066"/>
              </a:lnSpc>
              <a:spcBef>
                <a:spcPts val="136"/>
              </a:spcBef>
            </a:pPr>
            <a:r>
              <a:rPr b="0" lang="ru-RU" sz="800" spc="-1" strike="noStrike">
                <a:solidFill>
                  <a:srgbClr val="231f20"/>
                </a:solidFill>
                <a:latin typeface="Arial"/>
                <a:ea typeface="DejaVu Sans"/>
              </a:rPr>
              <a:t>Технічні характеристики X-Caliber:</a:t>
            </a:r>
            <a:endParaRPr b="0" lang="ru-RU" sz="800" spc="-1" strike="noStrike">
              <a:solidFill>
                <a:srgbClr val="000000"/>
              </a:solidFill>
              <a:latin typeface="Arial"/>
            </a:endParaRPr>
          </a:p>
          <a:p>
            <a:pPr marL="123120" indent="-73080">
              <a:lnSpc>
                <a:spcPts val="1049"/>
              </a:lnSpc>
              <a:buClr>
                <a:srgbClr val="231f20"/>
              </a:buClr>
              <a:buFont typeface="Symbol"/>
              <a:buChar char=""/>
              <a:tabLst>
                <a:tab algn="l" pos="123840"/>
              </a:tabLst>
            </a:pPr>
            <a:r>
              <a:rPr b="0" lang="ru-RU" sz="800" spc="-1" strike="noStrike">
                <a:solidFill>
                  <a:srgbClr val="231f20"/>
                </a:solidFill>
                <a:latin typeface="Arial"/>
                <a:ea typeface="DejaVu Sans"/>
              </a:rPr>
              <a:t>Довжина ствола —100 см;</a:t>
            </a:r>
            <a:endParaRPr b="0" lang="ru-RU" sz="800" spc="-1" strike="noStrike">
              <a:solidFill>
                <a:srgbClr val="000000"/>
              </a:solidFill>
              <a:latin typeface="Arial"/>
            </a:endParaRPr>
          </a:p>
          <a:p>
            <a:pPr marL="123120" indent="-73080">
              <a:lnSpc>
                <a:spcPts val="1049"/>
              </a:lnSpc>
              <a:buClr>
                <a:srgbClr val="231f20"/>
              </a:buClr>
              <a:buFont typeface="Symbol"/>
              <a:buChar char=""/>
              <a:tabLst>
                <a:tab algn="l" pos="123840"/>
              </a:tabLst>
            </a:pPr>
            <a:r>
              <a:rPr b="0" lang="ru-RU" sz="800" spc="-1" strike="noStrike">
                <a:solidFill>
                  <a:srgbClr val="231f20"/>
                </a:solidFill>
                <a:latin typeface="Arial"/>
                <a:ea typeface="DejaVu Sans"/>
              </a:rPr>
              <a:t>Нарізний ствол з нержавіючої сталі 50 калібру з додатковою гільзою ствола 11 мм;</a:t>
            </a:r>
            <a:endParaRPr b="0" lang="ru-RU" sz="800" spc="-1" strike="noStrike">
              <a:solidFill>
                <a:srgbClr val="000000"/>
              </a:solidFill>
              <a:latin typeface="Arial"/>
            </a:endParaRPr>
          </a:p>
          <a:p>
            <a:pPr marL="123120" indent="-73080">
              <a:lnSpc>
                <a:spcPts val="1049"/>
              </a:lnSpc>
              <a:buClr>
                <a:srgbClr val="231f20"/>
              </a:buClr>
              <a:buFont typeface="Symbol"/>
              <a:buChar char=""/>
              <a:tabLst>
                <a:tab algn="l" pos="123840"/>
              </a:tabLst>
            </a:pPr>
            <a:r>
              <a:rPr b="0" lang="ru-RU" sz="800" spc="-1" strike="noStrike">
                <a:solidFill>
                  <a:srgbClr val="231f20"/>
                </a:solidFill>
                <a:latin typeface="Arial"/>
                <a:ea typeface="DejaVu Sans"/>
              </a:rPr>
              <a:t>Регульований приціл - 3 х 9 х 40 мм;</a:t>
            </a:r>
            <a:endParaRPr b="0" lang="ru-RU" sz="800" spc="-1" strike="noStrike">
              <a:solidFill>
                <a:srgbClr val="000000"/>
              </a:solidFill>
              <a:latin typeface="Arial"/>
            </a:endParaRPr>
          </a:p>
          <a:p>
            <a:pPr marL="120600" indent="-70560">
              <a:lnSpc>
                <a:spcPts val="1049"/>
              </a:lnSpc>
              <a:buClr>
                <a:srgbClr val="231f20"/>
              </a:buClr>
              <a:buFont typeface="Symbol"/>
              <a:buChar char=""/>
              <a:tabLst>
                <a:tab algn="l" pos="121320"/>
              </a:tabLst>
            </a:pPr>
            <a:r>
              <a:rPr b="0" lang="ru-RU" sz="800" spc="-1" strike="noStrike">
                <a:solidFill>
                  <a:srgbClr val="231f20"/>
                </a:solidFill>
                <a:latin typeface="Arial"/>
                <a:ea typeface="DejaVu Sans"/>
              </a:rPr>
              <a:t>Вага — 4 кг;</a:t>
            </a:r>
            <a:endParaRPr b="0" lang="ru-RU" sz="800" spc="-1" strike="noStrike">
              <a:solidFill>
                <a:srgbClr val="000000"/>
              </a:solidFill>
              <a:latin typeface="Arial"/>
            </a:endParaRPr>
          </a:p>
          <a:p>
            <a:pPr marL="123120" indent="-73080">
              <a:lnSpc>
                <a:spcPts val="1049"/>
              </a:lnSpc>
              <a:buClr>
                <a:srgbClr val="231f20"/>
              </a:buClr>
              <a:buFont typeface="Symbol"/>
              <a:buChar char=""/>
              <a:tabLst>
                <a:tab algn="l" pos="123840"/>
              </a:tabLst>
            </a:pPr>
            <a:r>
              <a:rPr b="0" lang="ru-RU" sz="800" spc="-1" strike="noStrike">
                <a:solidFill>
                  <a:srgbClr val="231f20"/>
                </a:solidFill>
                <a:latin typeface="Arial"/>
                <a:ea typeface="DejaVu Sans"/>
              </a:rPr>
              <a:t>Діапазон пострілу 1-90 м (шприцами 1 мл типу «С»):</a:t>
            </a:r>
            <a:endParaRPr b="0" lang="ru-RU" sz="800" spc="-1" strike="noStrike">
              <a:solidFill>
                <a:srgbClr val="000000"/>
              </a:solidFill>
              <a:latin typeface="Arial"/>
            </a:endParaRPr>
          </a:p>
          <a:p>
            <a:pPr marL="123120" indent="-73080">
              <a:lnSpc>
                <a:spcPts val="1049"/>
              </a:lnSpc>
              <a:buClr>
                <a:srgbClr val="231f20"/>
              </a:buClr>
              <a:buFont typeface="Symbol"/>
              <a:buChar char=""/>
              <a:tabLst>
                <a:tab algn="l" pos="123840"/>
              </a:tabLst>
            </a:pPr>
            <a:r>
              <a:rPr b="0" lang="ru-RU" sz="800" spc="-1" strike="noStrike">
                <a:solidFill>
                  <a:srgbClr val="231f20"/>
                </a:solidFill>
                <a:latin typeface="Arial"/>
                <a:ea typeface="DejaVu Sans"/>
              </a:rPr>
              <a:t>Використання шприців RDD 0,5-10 мл;</a:t>
            </a:r>
            <a:endParaRPr b="0" lang="ru-RU" sz="800" spc="-1" strike="noStrike">
              <a:solidFill>
                <a:srgbClr val="000000"/>
              </a:solidFill>
              <a:latin typeface="Arial"/>
            </a:endParaRPr>
          </a:p>
          <a:p>
            <a:pPr marL="123120" indent="-73080">
              <a:lnSpc>
                <a:spcPts val="1066"/>
              </a:lnSpc>
              <a:buClr>
                <a:srgbClr val="231f20"/>
              </a:buClr>
              <a:buFont typeface="Symbol"/>
              <a:buChar char=""/>
              <a:tabLst>
                <a:tab algn="l" pos="123840"/>
              </a:tabLst>
            </a:pPr>
            <a:r>
              <a:rPr b="0" lang="ru-RU" sz="800" spc="-1" strike="noStrike">
                <a:solidFill>
                  <a:srgbClr val="231f20"/>
                </a:solidFill>
                <a:latin typeface="Arial"/>
                <a:ea typeface="DejaVu Sans"/>
              </a:rPr>
              <a:t>Контроль тиску — регулятор управління потужністю;</a:t>
            </a:r>
            <a:endParaRPr b="0" lang="ru-RU" sz="800" spc="-1" strike="noStrike">
              <a:solidFill>
                <a:srgbClr val="000000"/>
              </a:solidFill>
              <a:latin typeface="Arial"/>
            </a:endParaRPr>
          </a:p>
          <a:p>
            <a:pPr marL="123120" indent="-73080">
              <a:lnSpc>
                <a:spcPts val="1066"/>
              </a:lnSpc>
              <a:buClr>
                <a:srgbClr val="231f20"/>
              </a:buClr>
              <a:buFont typeface="Symbol"/>
              <a:buChar char=""/>
              <a:tabLst>
                <a:tab algn="l" pos="123840"/>
              </a:tabLst>
            </a:pPr>
            <a:r>
              <a:rPr b="0" lang="ru-RU" sz="800" spc="-1" strike="noStrike">
                <a:solidFill>
                  <a:srgbClr val="231f20"/>
                </a:solidFill>
                <a:latin typeface="Arial"/>
                <a:ea typeface="DejaVu Sans"/>
              </a:rPr>
              <a:t>Низький рівнь шуму (працює на -7 дБ тихіше ніж стандартні шприцемети.</a:t>
            </a:r>
            <a:endParaRPr b="0" lang="ru-RU" sz="800" spc="-1" strike="noStrike">
              <a:solidFill>
                <a:srgbClr val="000000"/>
              </a:solidFill>
              <a:latin typeface="Arial"/>
            </a:endParaRPr>
          </a:p>
        </p:txBody>
      </p:sp>
      <p:pic>
        <p:nvPicPr>
          <p:cNvPr id="230" name="object 6" descr=""/>
          <p:cNvPicPr/>
          <p:nvPr/>
        </p:nvPicPr>
        <p:blipFill>
          <a:blip r:embed="rId1"/>
          <a:stretch/>
        </p:blipFill>
        <p:spPr>
          <a:xfrm>
            <a:off x="325080" y="2454840"/>
            <a:ext cx="3210840" cy="837000"/>
          </a:xfrm>
          <a:prstGeom prst="rect">
            <a:avLst/>
          </a:prstGeom>
          <a:ln w="0">
            <a:noFill/>
          </a:ln>
        </p:spPr>
      </p:pic>
      <p:pic>
        <p:nvPicPr>
          <p:cNvPr id="231" name="object 7" descr=""/>
          <p:cNvPicPr/>
          <p:nvPr/>
        </p:nvPicPr>
        <p:blipFill>
          <a:blip r:embed="rId2"/>
          <a:stretch/>
        </p:blipFill>
        <p:spPr>
          <a:xfrm>
            <a:off x="324720" y="1484640"/>
            <a:ext cx="3197880" cy="833400"/>
          </a:xfrm>
          <a:prstGeom prst="rect">
            <a:avLst/>
          </a:prstGeom>
          <a:ln w="0">
            <a:noFill/>
          </a:ln>
        </p:spPr>
      </p:pic>
      <p:pic>
        <p:nvPicPr>
          <p:cNvPr id="232" name="object 9" descr=""/>
          <p:cNvPicPr/>
          <p:nvPr/>
        </p:nvPicPr>
        <p:blipFill>
          <a:blip r:embed="rId3"/>
          <a:stretch/>
        </p:blipFill>
        <p:spPr>
          <a:xfrm>
            <a:off x="298080" y="1490400"/>
            <a:ext cx="155520" cy="246960"/>
          </a:xfrm>
          <a:prstGeom prst="rect">
            <a:avLst/>
          </a:prstGeom>
          <a:ln w="0">
            <a:noFill/>
          </a:ln>
        </p:spPr>
      </p:pic>
      <p:sp>
        <p:nvSpPr>
          <p:cNvPr id="233" name="object 10"/>
          <p:cNvSpPr/>
          <p:nvPr/>
        </p:nvSpPr>
        <p:spPr>
          <a:xfrm>
            <a:off x="406440" y="1980000"/>
            <a:ext cx="490320" cy="1036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DejaVu Sans"/>
              </a:rPr>
              <a:t>Передпліччя</a:t>
            </a:r>
            <a:endParaRPr b="0" lang="ru-RU" sz="600" spc="-1" strike="noStrike">
              <a:solidFill>
                <a:srgbClr val="000000"/>
              </a:solidFill>
              <a:latin typeface="Arial"/>
            </a:endParaRPr>
          </a:p>
        </p:txBody>
      </p:sp>
      <p:pic>
        <p:nvPicPr>
          <p:cNvPr id="234" name="object 11" descr=""/>
          <p:cNvPicPr/>
          <p:nvPr/>
        </p:nvPicPr>
        <p:blipFill>
          <a:blip r:embed="rId4"/>
          <a:stretch/>
        </p:blipFill>
        <p:spPr>
          <a:xfrm>
            <a:off x="746280" y="1895760"/>
            <a:ext cx="298080" cy="79560"/>
          </a:xfrm>
          <a:prstGeom prst="rect">
            <a:avLst/>
          </a:prstGeom>
          <a:ln w="0">
            <a:noFill/>
          </a:ln>
        </p:spPr>
      </p:pic>
      <p:grpSp>
        <p:nvGrpSpPr>
          <p:cNvPr id="235" name="object 13"/>
          <p:cNvGrpSpPr/>
          <p:nvPr/>
        </p:nvGrpSpPr>
        <p:grpSpPr>
          <a:xfrm>
            <a:off x="1257480" y="1578600"/>
            <a:ext cx="300960" cy="142920"/>
            <a:chOff x="1257480" y="1578600"/>
            <a:chExt cx="300960" cy="142920"/>
          </a:xfrm>
        </p:grpSpPr>
        <p:sp>
          <p:nvSpPr>
            <p:cNvPr id="236" name="object 14"/>
            <p:cNvSpPr/>
            <p:nvPr/>
          </p:nvSpPr>
          <p:spPr>
            <a:xfrm>
              <a:off x="1257480" y="1578600"/>
              <a:ext cx="247320" cy="117000"/>
            </a:xfrm>
            <a:custGeom>
              <a:avLst/>
              <a:gdLst>
                <a:gd name="textAreaLeft" fmla="*/ 0 w 247320"/>
                <a:gd name="textAreaRight" fmla="*/ 250920 w 247320"/>
                <a:gd name="textAreaTop" fmla="*/ 0 h 117000"/>
                <a:gd name="textAreaBottom" fmla="*/ 120600 h 117000"/>
              </a:gdLst>
              <a:ahLst/>
              <a:rect l="textAreaLeft" t="textAreaTop" r="textAreaRight" b="textAreaBottom"/>
              <a:pathLst>
                <a:path w="250825" h="120650">
                  <a:moveTo>
                    <a:pt x="0" y="0"/>
                  </a:moveTo>
                  <a:lnTo>
                    <a:pt x="250609" y="120091"/>
                  </a:lnTo>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237" name="object 15"/>
            <p:cNvSpPr/>
            <p:nvPr/>
          </p:nvSpPr>
          <p:spPr>
            <a:xfrm>
              <a:off x="1477080" y="1663560"/>
              <a:ext cx="81360" cy="57960"/>
            </a:xfrm>
            <a:custGeom>
              <a:avLst/>
              <a:gdLst>
                <a:gd name="textAreaLeft" fmla="*/ 0 w 81360"/>
                <a:gd name="textAreaRight" fmla="*/ 84960 w 81360"/>
                <a:gd name="textAreaTop" fmla="*/ 0 h 57960"/>
                <a:gd name="textAreaBottom" fmla="*/ 61560 h 57960"/>
              </a:gdLst>
              <a:ahLst/>
              <a:rect l="textAreaLeft" t="textAreaTop" r="textAreaRight" b="textAreaBottom"/>
              <a:pathLst>
                <a:path w="85090" h="61594">
                  <a:moveTo>
                    <a:pt x="25260" y="0"/>
                  </a:moveTo>
                  <a:lnTo>
                    <a:pt x="28030" y="20576"/>
                  </a:lnTo>
                  <a:lnTo>
                    <a:pt x="26322" y="32926"/>
                  </a:lnTo>
                  <a:lnTo>
                    <a:pt x="17768" y="41992"/>
                  </a:lnTo>
                  <a:lnTo>
                    <a:pt x="0" y="52717"/>
                  </a:lnTo>
                  <a:lnTo>
                    <a:pt x="85077" y="61074"/>
                  </a:lnTo>
                  <a:lnTo>
                    <a:pt x="25260" y="0"/>
                  </a:lnTo>
                  <a:close/>
                </a:path>
              </a:pathLst>
            </a:custGeom>
            <a:solidFill>
              <a:srgbClr val="231f20"/>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ffffff"/>
                </a:solidFill>
                <a:latin typeface="Arial"/>
                <a:ea typeface="DejaVu Sans"/>
              </a:endParaRPr>
            </a:p>
          </p:txBody>
        </p:sp>
      </p:grpSp>
      <p:sp>
        <p:nvSpPr>
          <p:cNvPr id="238" name="object 16"/>
          <p:cNvSpPr/>
          <p:nvPr/>
        </p:nvSpPr>
        <p:spPr>
          <a:xfrm>
            <a:off x="1136520" y="1923480"/>
            <a:ext cx="407880" cy="1036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DejaVu Sans"/>
              </a:rPr>
              <a:t>Манометр</a:t>
            </a:r>
            <a:endParaRPr b="0" lang="ru-RU" sz="600" spc="-1" strike="noStrike">
              <a:solidFill>
                <a:srgbClr val="000000"/>
              </a:solidFill>
              <a:latin typeface="Arial"/>
            </a:endParaRPr>
          </a:p>
        </p:txBody>
      </p:sp>
      <p:grpSp>
        <p:nvGrpSpPr>
          <p:cNvPr id="239" name="object 17"/>
          <p:cNvGrpSpPr/>
          <p:nvPr/>
        </p:nvGrpSpPr>
        <p:grpSpPr>
          <a:xfrm>
            <a:off x="1555920" y="1766520"/>
            <a:ext cx="421560" cy="225360"/>
            <a:chOff x="1555920" y="1766520"/>
            <a:chExt cx="421560" cy="225360"/>
          </a:xfrm>
        </p:grpSpPr>
        <p:sp>
          <p:nvSpPr>
            <p:cNvPr id="240" name="object 18"/>
            <p:cNvSpPr/>
            <p:nvPr/>
          </p:nvSpPr>
          <p:spPr>
            <a:xfrm>
              <a:off x="1555920" y="1794960"/>
              <a:ext cx="369000" cy="196920"/>
            </a:xfrm>
            <a:custGeom>
              <a:avLst/>
              <a:gdLst>
                <a:gd name="textAreaLeft" fmla="*/ 0 w 369000"/>
                <a:gd name="textAreaRight" fmla="*/ 372600 w 369000"/>
                <a:gd name="textAreaTop" fmla="*/ 0 h 196920"/>
                <a:gd name="textAreaBottom" fmla="*/ 200520 h 196920"/>
              </a:gdLst>
              <a:ahLst/>
              <a:rect l="textAreaLeft" t="textAreaTop" r="textAreaRight" b="textAreaBottom"/>
              <a:pathLst>
                <a:path w="372744" h="200660">
                  <a:moveTo>
                    <a:pt x="0" y="200164"/>
                  </a:moveTo>
                  <a:lnTo>
                    <a:pt x="372516" y="0"/>
                  </a:lnTo>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pic>
          <p:nvPicPr>
            <p:cNvPr id="241" name="object 19" descr=""/>
            <p:cNvPicPr/>
            <p:nvPr/>
          </p:nvPicPr>
          <p:blipFill>
            <a:blip r:embed="rId5"/>
            <a:stretch/>
          </p:blipFill>
          <p:spPr>
            <a:xfrm>
              <a:off x="1896480" y="1766520"/>
              <a:ext cx="81000" cy="60120"/>
            </a:xfrm>
            <a:prstGeom prst="rect">
              <a:avLst/>
            </a:prstGeom>
            <a:ln w="0">
              <a:noFill/>
            </a:ln>
          </p:spPr>
        </p:pic>
      </p:grpSp>
      <p:sp>
        <p:nvSpPr>
          <p:cNvPr id="242" name="object 20"/>
          <p:cNvSpPr/>
          <p:nvPr/>
        </p:nvSpPr>
        <p:spPr>
          <a:xfrm>
            <a:off x="2571840" y="2056680"/>
            <a:ext cx="304920" cy="1036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DejaVu Sans"/>
              </a:rPr>
              <a:t>Ручка</a:t>
            </a:r>
            <a:endParaRPr b="0" lang="ru-RU" sz="600" spc="-1" strike="noStrike">
              <a:solidFill>
                <a:srgbClr val="000000"/>
              </a:solidFill>
              <a:latin typeface="Arial"/>
            </a:endParaRPr>
          </a:p>
        </p:txBody>
      </p:sp>
      <p:grpSp>
        <p:nvGrpSpPr>
          <p:cNvPr id="243" name="object 21"/>
          <p:cNvGrpSpPr/>
          <p:nvPr/>
        </p:nvGrpSpPr>
        <p:grpSpPr>
          <a:xfrm>
            <a:off x="2422800" y="2092680"/>
            <a:ext cx="151920" cy="55440"/>
            <a:chOff x="2422800" y="2092680"/>
            <a:chExt cx="151920" cy="55440"/>
          </a:xfrm>
        </p:grpSpPr>
        <p:sp>
          <p:nvSpPr>
            <p:cNvPr id="244" name="object 22"/>
            <p:cNvSpPr/>
            <p:nvPr/>
          </p:nvSpPr>
          <p:spPr>
            <a:xfrm>
              <a:off x="2482920" y="2121840"/>
              <a:ext cx="91800" cy="360"/>
            </a:xfrm>
            <a:custGeom>
              <a:avLst/>
              <a:gdLst>
                <a:gd name="textAreaLeft" fmla="*/ 0 w 91800"/>
                <a:gd name="textAreaRight" fmla="*/ 95400 w 91800"/>
                <a:gd name="textAreaTop" fmla="*/ 0 h 360"/>
                <a:gd name="textAreaBottom" fmla="*/ 368640 h 360"/>
              </a:gdLst>
              <a:ahLst/>
              <a:rect l="textAreaLeft" t="textAreaTop" r="textAreaRight" b="textAreaBottom"/>
              <a:pathLst>
                <a:path w="95250" h="0">
                  <a:moveTo>
                    <a:pt x="95250" y="0"/>
                  </a:moveTo>
                  <a:lnTo>
                    <a:pt x="0" y="0"/>
                  </a:lnTo>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245" name="object 23"/>
            <p:cNvSpPr/>
            <p:nvPr/>
          </p:nvSpPr>
          <p:spPr>
            <a:xfrm>
              <a:off x="2422800" y="2092680"/>
              <a:ext cx="77040" cy="55440"/>
            </a:xfrm>
            <a:custGeom>
              <a:avLst/>
              <a:gdLst>
                <a:gd name="textAreaLeft" fmla="*/ 0 w 77040"/>
                <a:gd name="textAreaRight" fmla="*/ 80640 w 77040"/>
                <a:gd name="textAreaTop" fmla="*/ 0 h 55440"/>
                <a:gd name="textAreaBottom" fmla="*/ 59040 h 55440"/>
              </a:gdLst>
              <a:ahLst/>
              <a:rect l="textAreaLeft" t="textAreaTop" r="textAreaRight" b="textAreaBottom"/>
              <a:pathLst>
                <a:path w="80644" h="59055">
                  <a:moveTo>
                    <a:pt x="80327" y="0"/>
                  </a:moveTo>
                  <a:lnTo>
                    <a:pt x="0" y="29235"/>
                  </a:lnTo>
                  <a:lnTo>
                    <a:pt x="80327" y="58470"/>
                  </a:lnTo>
                  <a:lnTo>
                    <a:pt x="68940" y="41112"/>
                  </a:lnTo>
                  <a:lnTo>
                    <a:pt x="65144" y="29235"/>
                  </a:lnTo>
                  <a:lnTo>
                    <a:pt x="68940" y="17358"/>
                  </a:lnTo>
                  <a:lnTo>
                    <a:pt x="80327" y="0"/>
                  </a:lnTo>
                  <a:close/>
                </a:path>
              </a:pathLst>
            </a:custGeom>
            <a:solidFill>
              <a:srgbClr val="231f20"/>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ffffff"/>
                </a:solidFill>
                <a:latin typeface="Arial"/>
                <a:ea typeface="DejaVu Sans"/>
              </a:endParaRPr>
            </a:p>
          </p:txBody>
        </p:sp>
      </p:grpSp>
      <p:sp>
        <p:nvSpPr>
          <p:cNvPr id="246" name="object 24"/>
          <p:cNvSpPr/>
          <p:nvPr/>
        </p:nvSpPr>
        <p:spPr>
          <a:xfrm>
            <a:off x="1244520" y="2285280"/>
            <a:ext cx="823680" cy="1036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DejaVu Sans"/>
              </a:rPr>
              <a:t>Спусковий курок</a:t>
            </a:r>
            <a:endParaRPr b="0" lang="ru-RU" sz="600" spc="-1" strike="noStrike">
              <a:solidFill>
                <a:srgbClr val="000000"/>
              </a:solidFill>
              <a:latin typeface="Arial"/>
            </a:endParaRPr>
          </a:p>
        </p:txBody>
      </p:sp>
      <p:pic>
        <p:nvPicPr>
          <p:cNvPr id="247" name="object 25" descr=""/>
          <p:cNvPicPr/>
          <p:nvPr/>
        </p:nvPicPr>
        <p:blipFill>
          <a:blip r:embed="rId6"/>
          <a:stretch/>
        </p:blipFill>
        <p:spPr>
          <a:xfrm>
            <a:off x="1933560" y="2039400"/>
            <a:ext cx="132840" cy="234360"/>
          </a:xfrm>
          <a:prstGeom prst="rect">
            <a:avLst/>
          </a:prstGeom>
          <a:ln w="0">
            <a:noFill/>
          </a:ln>
        </p:spPr>
      </p:pic>
      <p:sp>
        <p:nvSpPr>
          <p:cNvPr id="248" name="object 26"/>
          <p:cNvSpPr/>
          <p:nvPr/>
        </p:nvSpPr>
        <p:spPr>
          <a:xfrm>
            <a:off x="2660760" y="1567800"/>
            <a:ext cx="212760" cy="100440"/>
          </a:xfrm>
          <a:prstGeom prst="rect">
            <a:avLst/>
          </a:prstGeom>
          <a:noFill/>
          <a:ln w="0">
            <a:noFill/>
          </a:ln>
        </p:spPr>
        <p:style>
          <a:lnRef idx="0"/>
          <a:fillRef idx="0"/>
          <a:effectRef idx="0"/>
          <a:fontRef idx="minor"/>
        </p:style>
        <p:txBody>
          <a:bodyPr lIns="0" rIns="0" tIns="12600" bIns="0" anchor="t">
            <a:spAutoFit/>
          </a:bodyPr>
          <a:p>
            <a:pPr>
              <a:lnSpc>
                <a:spcPct val="100000"/>
              </a:lnSpc>
            </a:pPr>
            <a:endParaRPr b="0" lang="ru-RU" sz="1800" spc="-1" strike="noStrike">
              <a:solidFill>
                <a:srgbClr val="000000"/>
              </a:solidFill>
              <a:latin typeface="Arial"/>
              <a:ea typeface="DejaVu Sans"/>
            </a:endParaRPr>
          </a:p>
        </p:txBody>
      </p:sp>
      <p:sp>
        <p:nvSpPr>
          <p:cNvPr id="249" name="object 27"/>
          <p:cNvSpPr/>
          <p:nvPr/>
        </p:nvSpPr>
        <p:spPr>
          <a:xfrm>
            <a:off x="1464480" y="1155600"/>
            <a:ext cx="1052280" cy="1036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a:ea typeface="DejaVu Sans"/>
              </a:rPr>
              <a:t>Приціл та прицільні кільця</a:t>
            </a:r>
            <a:endParaRPr b="0" lang="ru-RU" sz="600" spc="-1" strike="noStrike">
              <a:solidFill>
                <a:srgbClr val="000000"/>
              </a:solidFill>
              <a:latin typeface="Arial"/>
            </a:endParaRPr>
          </a:p>
        </p:txBody>
      </p:sp>
      <p:grpSp>
        <p:nvGrpSpPr>
          <p:cNvPr id="250" name="object 28"/>
          <p:cNvGrpSpPr/>
          <p:nvPr/>
        </p:nvGrpSpPr>
        <p:grpSpPr>
          <a:xfrm>
            <a:off x="1608480" y="1274400"/>
            <a:ext cx="572400" cy="209160"/>
            <a:chOff x="1608480" y="1274400"/>
            <a:chExt cx="572400" cy="209160"/>
          </a:xfrm>
        </p:grpSpPr>
        <p:sp>
          <p:nvSpPr>
            <p:cNvPr id="251" name="object 29"/>
            <p:cNvSpPr/>
            <p:nvPr/>
          </p:nvSpPr>
          <p:spPr>
            <a:xfrm>
              <a:off x="1632600" y="1283760"/>
              <a:ext cx="28080" cy="135000"/>
            </a:xfrm>
            <a:custGeom>
              <a:avLst/>
              <a:gdLst>
                <a:gd name="textAreaLeft" fmla="*/ 0 w 28080"/>
                <a:gd name="textAreaRight" fmla="*/ 31680 w 28080"/>
                <a:gd name="textAreaTop" fmla="*/ 0 h 135000"/>
                <a:gd name="textAreaBottom" fmla="*/ 138600 h 135000"/>
              </a:gdLst>
              <a:ahLst/>
              <a:rect l="textAreaLeft" t="textAreaTop" r="textAreaRight" b="textAreaBottom"/>
              <a:pathLst>
                <a:path w="31750" h="138430">
                  <a:moveTo>
                    <a:pt x="31216" y="0"/>
                  </a:moveTo>
                  <a:lnTo>
                    <a:pt x="0" y="138239"/>
                  </a:lnTo>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252" name="object 30"/>
            <p:cNvSpPr/>
            <p:nvPr/>
          </p:nvSpPr>
          <p:spPr>
            <a:xfrm>
              <a:off x="1608480" y="1395720"/>
              <a:ext cx="53640" cy="81360"/>
            </a:xfrm>
            <a:custGeom>
              <a:avLst/>
              <a:gdLst>
                <a:gd name="textAreaLeft" fmla="*/ 0 w 53640"/>
                <a:gd name="textAreaRight" fmla="*/ 57240 w 53640"/>
                <a:gd name="textAreaTop" fmla="*/ 0 h 81360"/>
                <a:gd name="textAreaBottom" fmla="*/ 84960 h 81360"/>
              </a:gdLst>
              <a:ahLst/>
              <a:rect l="textAreaLeft" t="textAreaTop" r="textAreaRight" b="textAreaBottom"/>
              <a:pathLst>
                <a:path w="57150" h="85090">
                  <a:moveTo>
                    <a:pt x="0" y="0"/>
                  </a:moveTo>
                  <a:lnTo>
                    <a:pt x="10820" y="84797"/>
                  </a:lnTo>
                  <a:lnTo>
                    <a:pt x="57023" y="12877"/>
                  </a:lnTo>
                  <a:lnTo>
                    <a:pt x="37586" y="20163"/>
                  </a:lnTo>
                  <a:lnTo>
                    <a:pt x="25168" y="21250"/>
                  </a:lnTo>
                  <a:lnTo>
                    <a:pt x="14421" y="14931"/>
                  </a:lnTo>
                  <a:lnTo>
                    <a:pt x="0" y="0"/>
                  </a:lnTo>
                  <a:close/>
                </a:path>
              </a:pathLst>
            </a:custGeom>
            <a:solidFill>
              <a:srgbClr val="231f20"/>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ffffff"/>
                </a:solidFill>
                <a:latin typeface="Arial"/>
                <a:ea typeface="DejaVu Sans"/>
              </a:endParaRPr>
            </a:p>
          </p:txBody>
        </p:sp>
        <p:pic>
          <p:nvPicPr>
            <p:cNvPr id="253" name="object 31" descr=""/>
            <p:cNvPicPr/>
            <p:nvPr/>
          </p:nvPicPr>
          <p:blipFill>
            <a:blip r:embed="rId7"/>
            <a:stretch/>
          </p:blipFill>
          <p:spPr>
            <a:xfrm>
              <a:off x="1905120" y="1274400"/>
              <a:ext cx="275760" cy="209160"/>
            </a:xfrm>
            <a:prstGeom prst="rect">
              <a:avLst/>
            </a:prstGeom>
            <a:ln w="0">
              <a:noFill/>
            </a:ln>
          </p:spPr>
        </p:pic>
      </p:grpSp>
      <p:sp>
        <p:nvSpPr>
          <p:cNvPr id="254" name="object 32"/>
          <p:cNvSpPr/>
          <p:nvPr/>
        </p:nvSpPr>
        <p:spPr>
          <a:xfrm>
            <a:off x="2608200" y="1161360"/>
            <a:ext cx="628560" cy="1951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a:ea typeface="DejaVu Sans"/>
              </a:rPr>
              <a:t>Середня частина прикладу</a:t>
            </a:r>
            <a:endParaRPr b="0" lang="ru-RU" sz="600" spc="-1" strike="noStrike">
              <a:solidFill>
                <a:srgbClr val="000000"/>
              </a:solidFill>
              <a:latin typeface="Arial"/>
            </a:endParaRPr>
          </a:p>
        </p:txBody>
      </p:sp>
      <p:pic>
        <p:nvPicPr>
          <p:cNvPr id="255" name="object 33" descr=""/>
          <p:cNvPicPr/>
          <p:nvPr/>
        </p:nvPicPr>
        <p:blipFill>
          <a:blip r:embed="rId8"/>
          <a:stretch/>
        </p:blipFill>
        <p:spPr>
          <a:xfrm>
            <a:off x="2987640" y="1375920"/>
            <a:ext cx="177480" cy="291600"/>
          </a:xfrm>
          <a:prstGeom prst="rect">
            <a:avLst/>
          </a:prstGeom>
          <a:ln w="0">
            <a:noFill/>
          </a:ln>
        </p:spPr>
      </p:pic>
      <p:sp>
        <p:nvSpPr>
          <p:cNvPr id="256" name="object 34"/>
          <p:cNvSpPr/>
          <p:nvPr/>
        </p:nvSpPr>
        <p:spPr>
          <a:xfrm>
            <a:off x="3361320" y="1221840"/>
            <a:ext cx="454320" cy="1036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DejaVu Sans"/>
              </a:rPr>
              <a:t>Защібка</a:t>
            </a:r>
            <a:endParaRPr b="0" lang="ru-RU" sz="600" spc="-1" strike="noStrike">
              <a:solidFill>
                <a:srgbClr val="000000"/>
              </a:solidFill>
              <a:latin typeface="Arial"/>
            </a:endParaRPr>
          </a:p>
        </p:txBody>
      </p:sp>
      <p:pic>
        <p:nvPicPr>
          <p:cNvPr id="257" name="object 35" descr=""/>
          <p:cNvPicPr/>
          <p:nvPr/>
        </p:nvPicPr>
        <p:blipFill>
          <a:blip r:embed="rId9"/>
          <a:stretch/>
        </p:blipFill>
        <p:spPr>
          <a:xfrm>
            <a:off x="3336840" y="1364040"/>
            <a:ext cx="75960" cy="252720"/>
          </a:xfrm>
          <a:prstGeom prst="rect">
            <a:avLst/>
          </a:prstGeom>
          <a:ln w="0">
            <a:noFill/>
          </a:ln>
        </p:spPr>
      </p:pic>
      <p:sp>
        <p:nvSpPr>
          <p:cNvPr id="258" name="object 36"/>
          <p:cNvSpPr/>
          <p:nvPr/>
        </p:nvSpPr>
        <p:spPr>
          <a:xfrm>
            <a:off x="3543480" y="1789200"/>
            <a:ext cx="339480" cy="1036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DejaVu Sans"/>
              </a:rPr>
              <a:t>Приклад</a:t>
            </a:r>
            <a:endParaRPr b="0" lang="ru-RU" sz="600" spc="-1" strike="noStrike">
              <a:solidFill>
                <a:srgbClr val="000000"/>
              </a:solidFill>
              <a:latin typeface="Arial"/>
            </a:endParaRPr>
          </a:p>
        </p:txBody>
      </p:sp>
      <p:sp>
        <p:nvSpPr>
          <p:cNvPr id="259" name="object 37"/>
          <p:cNvSpPr/>
          <p:nvPr/>
        </p:nvSpPr>
        <p:spPr>
          <a:xfrm>
            <a:off x="3213000" y="2228400"/>
            <a:ext cx="563760" cy="1951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DejaVu Sans"/>
              </a:rPr>
              <a:t>Задня частина прикладу</a:t>
            </a:r>
            <a:endParaRPr b="0" lang="ru-RU" sz="600" spc="-1" strike="noStrike">
              <a:solidFill>
                <a:srgbClr val="000000"/>
              </a:solidFill>
              <a:latin typeface="Arial"/>
            </a:endParaRPr>
          </a:p>
        </p:txBody>
      </p:sp>
      <p:pic>
        <p:nvPicPr>
          <p:cNvPr id="260" name="object 38" descr=""/>
          <p:cNvPicPr/>
          <p:nvPr/>
        </p:nvPicPr>
        <p:blipFill>
          <a:blip r:embed="rId10"/>
          <a:stretch/>
        </p:blipFill>
        <p:spPr>
          <a:xfrm>
            <a:off x="3330720" y="2090160"/>
            <a:ext cx="82080" cy="132840"/>
          </a:xfrm>
          <a:prstGeom prst="rect">
            <a:avLst/>
          </a:prstGeom>
          <a:ln w="0">
            <a:noFill/>
          </a:ln>
        </p:spPr>
      </p:pic>
      <p:sp>
        <p:nvSpPr>
          <p:cNvPr id="261" name="object 39"/>
          <p:cNvSpPr/>
          <p:nvPr/>
        </p:nvSpPr>
        <p:spPr>
          <a:xfrm>
            <a:off x="2705040" y="2451600"/>
            <a:ext cx="390600" cy="1951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DejaVu Sans"/>
              </a:rPr>
              <a:t>Прицільна рейка</a:t>
            </a:r>
            <a:endParaRPr b="0" lang="ru-RU" sz="600" spc="-1" strike="noStrike">
              <a:solidFill>
                <a:srgbClr val="000000"/>
              </a:solidFill>
              <a:latin typeface="Arial"/>
            </a:endParaRPr>
          </a:p>
        </p:txBody>
      </p:sp>
      <p:grpSp>
        <p:nvGrpSpPr>
          <p:cNvPr id="262" name="object 40"/>
          <p:cNvGrpSpPr/>
          <p:nvPr/>
        </p:nvGrpSpPr>
        <p:grpSpPr>
          <a:xfrm>
            <a:off x="2336760" y="2604600"/>
            <a:ext cx="358560" cy="65520"/>
            <a:chOff x="2336760" y="2604600"/>
            <a:chExt cx="358560" cy="65520"/>
          </a:xfrm>
        </p:grpSpPr>
        <p:sp>
          <p:nvSpPr>
            <p:cNvPr id="263" name="object 41"/>
            <p:cNvSpPr/>
            <p:nvPr/>
          </p:nvSpPr>
          <p:spPr>
            <a:xfrm>
              <a:off x="2396160" y="2604600"/>
              <a:ext cx="299160" cy="38880"/>
            </a:xfrm>
            <a:custGeom>
              <a:avLst/>
              <a:gdLst>
                <a:gd name="textAreaLeft" fmla="*/ 0 w 299160"/>
                <a:gd name="textAreaRight" fmla="*/ 302760 w 299160"/>
                <a:gd name="textAreaTop" fmla="*/ 0 h 38880"/>
                <a:gd name="textAreaBottom" fmla="*/ 42480 h 38880"/>
              </a:gdLst>
              <a:ahLst/>
              <a:rect l="textAreaLeft" t="textAreaTop" r="textAreaRight" b="textAreaBottom"/>
              <a:pathLst>
                <a:path w="302894" h="42544">
                  <a:moveTo>
                    <a:pt x="302450" y="0"/>
                  </a:moveTo>
                  <a:lnTo>
                    <a:pt x="0" y="42443"/>
                  </a:lnTo>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264" name="object 42"/>
            <p:cNvSpPr/>
            <p:nvPr/>
          </p:nvSpPr>
          <p:spPr>
            <a:xfrm>
              <a:off x="2336760" y="2615400"/>
              <a:ext cx="80280" cy="54720"/>
            </a:xfrm>
            <a:custGeom>
              <a:avLst/>
              <a:gdLst>
                <a:gd name="textAreaLeft" fmla="*/ 0 w 80280"/>
                <a:gd name="textAreaRight" fmla="*/ 83880 w 80280"/>
                <a:gd name="textAreaTop" fmla="*/ 0 h 54720"/>
                <a:gd name="textAreaBottom" fmla="*/ 58320 h 54720"/>
              </a:gdLst>
              <a:ahLst/>
              <a:rect l="textAreaLeft" t="textAreaTop" r="textAreaRight" b="textAreaBottom"/>
              <a:pathLst>
                <a:path w="83819" h="58419">
                  <a:moveTo>
                    <a:pt x="75488" y="0"/>
                  </a:moveTo>
                  <a:lnTo>
                    <a:pt x="0" y="40119"/>
                  </a:lnTo>
                  <a:lnTo>
                    <a:pt x="83616" y="57899"/>
                  </a:lnTo>
                  <a:lnTo>
                    <a:pt x="69923" y="42292"/>
                  </a:lnTo>
                  <a:lnTo>
                    <a:pt x="64512" y="31059"/>
                  </a:lnTo>
                  <a:lnTo>
                    <a:pt x="66621" y="18771"/>
                  </a:lnTo>
                  <a:lnTo>
                    <a:pt x="75488" y="0"/>
                  </a:lnTo>
                  <a:close/>
                </a:path>
              </a:pathLst>
            </a:custGeom>
            <a:solidFill>
              <a:srgbClr val="231f20"/>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ffffff"/>
                </a:solidFill>
                <a:latin typeface="Arial"/>
                <a:ea typeface="DejaVu Sans"/>
              </a:endParaRPr>
            </a:p>
          </p:txBody>
        </p:sp>
      </p:grpSp>
      <p:sp>
        <p:nvSpPr>
          <p:cNvPr id="265" name="object 43"/>
          <p:cNvSpPr/>
          <p:nvPr/>
        </p:nvSpPr>
        <p:spPr>
          <a:xfrm>
            <a:off x="2660760" y="3047400"/>
            <a:ext cx="554400" cy="1036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DejaVu Sans"/>
              </a:rPr>
              <a:t>Задній клапан</a:t>
            </a:r>
            <a:endParaRPr b="0" lang="ru-RU" sz="600" spc="-1" strike="noStrike">
              <a:solidFill>
                <a:srgbClr val="000000"/>
              </a:solidFill>
              <a:latin typeface="Arial"/>
            </a:endParaRPr>
          </a:p>
        </p:txBody>
      </p:sp>
      <p:pic>
        <p:nvPicPr>
          <p:cNvPr id="266" name="object 44" descr=""/>
          <p:cNvPicPr/>
          <p:nvPr/>
        </p:nvPicPr>
        <p:blipFill>
          <a:blip r:embed="rId11"/>
          <a:stretch/>
        </p:blipFill>
        <p:spPr>
          <a:xfrm>
            <a:off x="2394000" y="2966400"/>
            <a:ext cx="247320" cy="126720"/>
          </a:xfrm>
          <a:prstGeom prst="rect">
            <a:avLst/>
          </a:prstGeom>
          <a:ln w="0">
            <a:noFill/>
          </a:ln>
        </p:spPr>
      </p:pic>
      <p:sp>
        <p:nvSpPr>
          <p:cNvPr id="267" name="object 45"/>
          <p:cNvSpPr/>
          <p:nvPr/>
        </p:nvSpPr>
        <p:spPr>
          <a:xfrm>
            <a:off x="1009800" y="2914200"/>
            <a:ext cx="554400" cy="1951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DejaVu Sans"/>
              </a:rPr>
              <a:t>Клапан головного баку</a:t>
            </a:r>
            <a:endParaRPr b="0" lang="ru-RU" sz="600" spc="-1" strike="noStrike">
              <a:solidFill>
                <a:srgbClr val="000000"/>
              </a:solidFill>
              <a:latin typeface="Arial"/>
            </a:endParaRPr>
          </a:p>
        </p:txBody>
      </p:sp>
      <p:grpSp>
        <p:nvGrpSpPr>
          <p:cNvPr id="268" name="object 46"/>
          <p:cNvGrpSpPr/>
          <p:nvPr/>
        </p:nvGrpSpPr>
        <p:grpSpPr>
          <a:xfrm>
            <a:off x="1447920" y="2912760"/>
            <a:ext cx="378000" cy="75960"/>
            <a:chOff x="1447920" y="2912760"/>
            <a:chExt cx="378000" cy="75960"/>
          </a:xfrm>
        </p:grpSpPr>
        <p:sp>
          <p:nvSpPr>
            <p:cNvPr id="269" name="object 47"/>
            <p:cNvSpPr/>
            <p:nvPr/>
          </p:nvSpPr>
          <p:spPr>
            <a:xfrm>
              <a:off x="1447920" y="2938320"/>
              <a:ext cx="318240" cy="50400"/>
            </a:xfrm>
            <a:custGeom>
              <a:avLst/>
              <a:gdLst>
                <a:gd name="textAreaLeft" fmla="*/ 0 w 318240"/>
                <a:gd name="textAreaRight" fmla="*/ 321840 w 318240"/>
                <a:gd name="textAreaTop" fmla="*/ 0 h 50400"/>
                <a:gd name="textAreaBottom" fmla="*/ 54000 h 50400"/>
              </a:gdLst>
              <a:ahLst/>
              <a:rect l="textAreaLeft" t="textAreaTop" r="textAreaRight" b="textAreaBottom"/>
              <a:pathLst>
                <a:path w="321944" h="53975">
                  <a:moveTo>
                    <a:pt x="0" y="53619"/>
                  </a:moveTo>
                  <a:lnTo>
                    <a:pt x="321729" y="0"/>
                  </a:lnTo>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270" name="object 48"/>
            <p:cNvSpPr/>
            <p:nvPr/>
          </p:nvSpPr>
          <p:spPr>
            <a:xfrm>
              <a:off x="1744920" y="2912760"/>
              <a:ext cx="81000" cy="54360"/>
            </a:xfrm>
            <a:custGeom>
              <a:avLst/>
              <a:gdLst>
                <a:gd name="textAreaLeft" fmla="*/ 0 w 81000"/>
                <a:gd name="textAreaRight" fmla="*/ 84600 w 81000"/>
                <a:gd name="textAreaTop" fmla="*/ 0 h 54360"/>
                <a:gd name="textAreaBottom" fmla="*/ 57960 h 54360"/>
              </a:gdLst>
              <a:ahLst/>
              <a:rect l="textAreaLeft" t="textAreaTop" r="textAreaRight" b="textAreaBottom"/>
              <a:pathLst>
                <a:path w="84455" h="57785">
                  <a:moveTo>
                    <a:pt x="0" y="0"/>
                  </a:moveTo>
                  <a:lnTo>
                    <a:pt x="14087" y="15252"/>
                  </a:lnTo>
                  <a:lnTo>
                    <a:pt x="19785" y="26344"/>
                  </a:lnTo>
                  <a:lnTo>
                    <a:pt x="17993" y="38681"/>
                  </a:lnTo>
                  <a:lnTo>
                    <a:pt x="9613" y="57670"/>
                  </a:lnTo>
                  <a:lnTo>
                    <a:pt x="84048" y="15633"/>
                  </a:lnTo>
                  <a:lnTo>
                    <a:pt x="0" y="0"/>
                  </a:lnTo>
                  <a:close/>
                </a:path>
              </a:pathLst>
            </a:custGeom>
            <a:solidFill>
              <a:srgbClr val="231f20"/>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ffffff"/>
                </a:solidFill>
                <a:latin typeface="Arial"/>
                <a:ea typeface="DejaVu Sans"/>
              </a:endParaRPr>
            </a:p>
          </p:txBody>
        </p:sp>
      </p:grpSp>
      <p:sp>
        <p:nvSpPr>
          <p:cNvPr id="271" name="object 49"/>
          <p:cNvSpPr/>
          <p:nvPr/>
        </p:nvSpPr>
        <p:spPr>
          <a:xfrm>
            <a:off x="1456920" y="3297600"/>
            <a:ext cx="699840" cy="1036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7" strike="noStrike">
                <a:solidFill>
                  <a:srgbClr val="231f20"/>
                </a:solidFill>
                <a:latin typeface="Arial MT"/>
                <a:ea typeface="DejaVu Sans"/>
              </a:rPr>
              <a:t>CO</a:t>
            </a:r>
            <a:r>
              <a:rPr b="0" lang="ru-RU" sz="600" spc="-1" strike="noStrike">
                <a:solidFill>
                  <a:srgbClr val="231f20"/>
                </a:solidFill>
                <a:latin typeface="Arial MT"/>
                <a:ea typeface="DejaVu Sans"/>
              </a:rPr>
              <a:t>2</a:t>
            </a:r>
            <a:r>
              <a:rPr b="0" lang="ru-RU" sz="600" spc="-7" strike="noStrike">
                <a:solidFill>
                  <a:srgbClr val="231f20"/>
                </a:solidFill>
                <a:latin typeface="Arial MT"/>
                <a:ea typeface="DejaVu Sans"/>
              </a:rPr>
              <a:t> адаптер</a:t>
            </a:r>
            <a:endParaRPr b="0" lang="ru-RU" sz="600" spc="-1" strike="noStrike">
              <a:solidFill>
                <a:srgbClr val="000000"/>
              </a:solidFill>
              <a:latin typeface="Arial"/>
            </a:endParaRPr>
          </a:p>
        </p:txBody>
      </p:sp>
      <p:pic>
        <p:nvPicPr>
          <p:cNvPr id="272" name="object 50" descr=""/>
          <p:cNvPicPr/>
          <p:nvPr/>
        </p:nvPicPr>
        <p:blipFill>
          <a:blip r:embed="rId12"/>
          <a:stretch/>
        </p:blipFill>
        <p:spPr>
          <a:xfrm>
            <a:off x="1785240" y="3146760"/>
            <a:ext cx="193320" cy="159480"/>
          </a:xfrm>
          <a:prstGeom prst="rect">
            <a:avLst/>
          </a:prstGeom>
          <a:ln w="0">
            <a:noFill/>
          </a:ln>
        </p:spPr>
      </p:pic>
      <p:sp>
        <p:nvSpPr>
          <p:cNvPr id="273" name="object 8"/>
          <p:cNvSpPr/>
          <p:nvPr/>
        </p:nvSpPr>
        <p:spPr>
          <a:xfrm>
            <a:off x="70920" y="1244880"/>
            <a:ext cx="1076760" cy="1951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600" spc="-1" strike="noStrike">
                <a:solidFill>
                  <a:srgbClr val="231f20"/>
                </a:solidFill>
                <a:latin typeface="Arial MT"/>
                <a:ea typeface="Microsoft YaHei"/>
              </a:rPr>
              <a:t>Наконечник для фіксації ствола</a:t>
            </a:r>
            <a:endParaRPr b="0" lang="ru-RU" sz="600" spc="-1" strike="noStrike">
              <a:solidFill>
                <a:srgbClr val="000000"/>
              </a:solidFill>
              <a:latin typeface="Arial"/>
            </a:endParaRPr>
          </a:p>
        </p:txBody>
      </p:sp>
      <p:sp>
        <p:nvSpPr>
          <p:cNvPr id="274" name="object 12"/>
          <p:cNvSpPr/>
          <p:nvPr/>
        </p:nvSpPr>
        <p:spPr>
          <a:xfrm>
            <a:off x="717480" y="1329120"/>
            <a:ext cx="1028880" cy="290160"/>
          </a:xfrm>
          <a:prstGeom prst="rect">
            <a:avLst/>
          </a:prstGeom>
          <a:noFill/>
          <a:ln w="0">
            <a:noFill/>
          </a:ln>
        </p:spPr>
        <p:style>
          <a:lnRef idx="0"/>
          <a:fillRef idx="0"/>
          <a:effectRef idx="0"/>
          <a:fontRef idx="minor"/>
        </p:style>
        <p:txBody>
          <a:bodyPr lIns="0" rIns="0" tIns="12600" bIns="0" anchor="t">
            <a:spAutoFit/>
          </a:bodyPr>
          <a:p>
            <a:pPr>
              <a:lnSpc>
                <a:spcPct val="152000"/>
              </a:lnSpc>
              <a:spcBef>
                <a:spcPts val="99"/>
              </a:spcBef>
              <a:tabLst>
                <a:tab algn="l" pos="0"/>
              </a:tabLst>
            </a:pPr>
            <a:r>
              <a:rPr b="0" lang="ru-RU" sz="600" spc="-1" strike="noStrike">
                <a:solidFill>
                  <a:srgbClr val="231f20"/>
                </a:solidFill>
                <a:latin typeface="Arial MT"/>
                <a:ea typeface="Microsoft YaHei"/>
              </a:rPr>
              <a:t>Регулятор управління потужністю</a:t>
            </a:r>
            <a:endParaRPr b="0" lang="ru-RU" sz="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object 2"/>
          <p:cNvSpPr/>
          <p:nvPr/>
        </p:nvSpPr>
        <p:spPr>
          <a:xfrm>
            <a:off x="216000" y="325080"/>
            <a:ext cx="2068560" cy="15451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endParaRPr b="0" lang="ru-RU" sz="900" spc="-1" strike="noStrike">
              <a:solidFill>
                <a:srgbClr val="000000"/>
              </a:solidFill>
              <a:latin typeface="Arial"/>
            </a:endParaRPr>
          </a:p>
          <a:p>
            <a:pPr marL="12600">
              <a:lnSpc>
                <a:spcPct val="100000"/>
              </a:lnSpc>
              <a:spcBef>
                <a:spcPts val="99"/>
              </a:spcBef>
            </a:pPr>
            <a:r>
              <a:rPr b="1" lang="ru-RU" sz="800" spc="-26" strike="noStrike">
                <a:solidFill>
                  <a:srgbClr val="231f20"/>
                </a:solidFill>
                <a:latin typeface="Arial"/>
                <a:ea typeface="DejaVu Sans"/>
              </a:rPr>
              <a:t>Крок </a:t>
            </a:r>
            <a:r>
              <a:rPr b="1" lang="ru-RU" sz="800" spc="-55" strike="noStrike">
                <a:solidFill>
                  <a:srgbClr val="231f20"/>
                </a:solidFill>
                <a:latin typeface="Arial"/>
                <a:ea typeface="DejaVu Sans"/>
              </a:rPr>
              <a:t>2.</a:t>
            </a:r>
            <a:r>
              <a:rPr b="1" lang="ru-RU" sz="800" spc="-1" strike="noStrike">
                <a:solidFill>
                  <a:srgbClr val="231f20"/>
                </a:solidFill>
                <a:latin typeface="Arial"/>
                <a:ea typeface="DejaVu Sans"/>
              </a:rPr>
              <a:t> </a:t>
            </a:r>
            <a:r>
              <a:rPr b="1" lang="ru-RU" sz="800" spc="-66" strike="noStrike">
                <a:solidFill>
                  <a:srgbClr val="231f20"/>
                </a:solidFill>
                <a:latin typeface="Arial"/>
                <a:ea typeface="DejaVu Sans"/>
              </a:rPr>
              <a:t> </a:t>
            </a:r>
            <a:r>
              <a:rPr b="1" lang="ru-RU" sz="800" spc="-1" strike="noStrike">
                <a:solidFill>
                  <a:srgbClr val="231f20"/>
                </a:solidFill>
                <a:latin typeface="Arial"/>
                <a:ea typeface="DejaVu Sans"/>
              </a:rPr>
              <a:t>ТЕХНІКА БЕЗПЕКИ</a:t>
            </a:r>
            <a:endParaRPr b="0" lang="ru-RU" sz="800" spc="-1" strike="noStrike">
              <a:solidFill>
                <a:srgbClr val="000000"/>
              </a:solidFill>
              <a:latin typeface="Arial"/>
            </a:endParaRPr>
          </a:p>
          <a:p>
            <a:pPr marL="12600">
              <a:lnSpc>
                <a:spcPct val="100000"/>
              </a:lnSpc>
              <a:spcBef>
                <a:spcPts val="567"/>
              </a:spcBef>
            </a:pPr>
            <a:r>
              <a:rPr b="0" lang="ru-RU" sz="800" spc="-1" strike="noStrike">
                <a:solidFill>
                  <a:srgbClr val="231f20"/>
                </a:solidFill>
                <a:latin typeface="Arial"/>
                <a:ea typeface="DejaVu Sans"/>
              </a:rPr>
              <a:t>A.</a:t>
            </a:r>
            <a:r>
              <a:rPr b="0" lang="ru-RU" sz="800" spc="-185" strike="noStrike">
                <a:solidFill>
                  <a:srgbClr val="231f20"/>
                </a:solidFill>
                <a:latin typeface="Arial"/>
                <a:ea typeface="DejaVu Sans"/>
              </a:rPr>
              <a:t> </a:t>
            </a:r>
            <a:r>
              <a:rPr b="0" lang="ru-RU" sz="800" spc="-1" strike="noStrike">
                <a:solidFill>
                  <a:srgbClr val="231f20"/>
                </a:solidFill>
                <a:latin typeface="Arial"/>
                <a:ea typeface="DejaVu Sans"/>
              </a:rPr>
              <a:t>Поставити шприцемет на запобіжник:</a:t>
            </a:r>
            <a:endParaRPr b="0" lang="ru-RU" sz="800" spc="-1" strike="noStrike">
              <a:solidFill>
                <a:srgbClr val="000000"/>
              </a:solidFill>
              <a:latin typeface="Arial"/>
            </a:endParaRPr>
          </a:p>
          <a:p>
            <a:pPr marL="241200" indent="-76680">
              <a:lnSpc>
                <a:spcPct val="100000"/>
              </a:lnSpc>
              <a:spcBef>
                <a:spcPts val="567"/>
              </a:spcBef>
              <a:buClr>
                <a:srgbClr val="231f20"/>
              </a:buClr>
              <a:buFont typeface="Symbol"/>
              <a:buChar char=""/>
              <a:tabLst>
                <a:tab algn="l" pos="241920"/>
              </a:tabLst>
            </a:pPr>
            <a:r>
              <a:rPr b="0" lang="ru-RU" sz="800" spc="-1" strike="noStrike">
                <a:solidFill>
                  <a:srgbClr val="231f20"/>
                </a:solidFill>
                <a:latin typeface="Arial"/>
                <a:ea typeface="DejaVu Sans"/>
              </a:rPr>
              <a:t>Запобіжник знаходиться над курком (Мал.1)</a:t>
            </a:r>
            <a:endParaRPr b="0" lang="ru-RU" sz="800" spc="-1" strike="noStrike">
              <a:solidFill>
                <a:srgbClr val="000000"/>
              </a:solidFill>
              <a:latin typeface="Arial"/>
            </a:endParaRPr>
          </a:p>
          <a:p>
            <a:pPr marL="241200" indent="-76680">
              <a:lnSpc>
                <a:spcPct val="100000"/>
              </a:lnSpc>
              <a:spcBef>
                <a:spcPts val="567"/>
              </a:spcBef>
              <a:buClr>
                <a:srgbClr val="231f20"/>
              </a:buClr>
              <a:buFont typeface="Symbol"/>
              <a:buChar char=""/>
              <a:tabLst>
                <a:tab algn="l" pos="241920"/>
              </a:tabLst>
            </a:pPr>
            <a:r>
              <a:rPr b="0" lang="ru-RU" sz="800" spc="-1" strike="noStrike">
                <a:solidFill>
                  <a:srgbClr val="231f20"/>
                </a:solidFill>
                <a:latin typeface="Arial"/>
                <a:ea typeface="DejaVu Sans"/>
              </a:rPr>
              <a:t>Поверніть запобіжник за годинниковою стрілкою так, щоб позначка була зміщена з літерою «S».</a:t>
            </a:r>
            <a:endParaRPr b="0" lang="ru-RU" sz="800" spc="-1" strike="noStrike">
              <a:solidFill>
                <a:srgbClr val="000000"/>
              </a:solidFill>
              <a:latin typeface="Arial"/>
            </a:endParaRPr>
          </a:p>
          <a:p>
            <a:pPr marL="241200" indent="-76680">
              <a:lnSpc>
                <a:spcPct val="100000"/>
              </a:lnSpc>
              <a:spcBef>
                <a:spcPts val="567"/>
              </a:spcBef>
              <a:buClr>
                <a:srgbClr val="231f20"/>
              </a:buClr>
              <a:buFont typeface="Symbol"/>
              <a:buChar char=""/>
              <a:tabLst>
                <a:tab algn="l" pos="241920"/>
              </a:tabLst>
            </a:pPr>
            <a:r>
              <a:rPr b="0" lang="ru-RU" sz="800" spc="-1" strike="noStrike">
                <a:solidFill>
                  <a:srgbClr val="231f20"/>
                </a:solidFill>
                <a:latin typeface="Arial"/>
                <a:ea typeface="DejaVu Sans"/>
              </a:rPr>
              <a:t>Натисніть на запобіжник з лівого боку до кінця.</a:t>
            </a:r>
            <a:endParaRPr b="0" lang="ru-RU" sz="800" spc="-1" strike="noStrike">
              <a:solidFill>
                <a:srgbClr val="000000"/>
              </a:solidFill>
              <a:latin typeface="Arial"/>
            </a:endParaRPr>
          </a:p>
        </p:txBody>
      </p:sp>
      <p:sp>
        <p:nvSpPr>
          <p:cNvPr id="276" name="object 3"/>
          <p:cNvSpPr/>
          <p:nvPr/>
        </p:nvSpPr>
        <p:spPr>
          <a:xfrm>
            <a:off x="189000" y="1856160"/>
            <a:ext cx="3416400" cy="1445040"/>
          </a:xfrm>
          <a:prstGeom prst="rect">
            <a:avLst/>
          </a:prstGeom>
          <a:noFill/>
          <a:ln w="0">
            <a:noFill/>
          </a:ln>
        </p:spPr>
        <p:style>
          <a:lnRef idx="0"/>
          <a:fillRef idx="0"/>
          <a:effectRef idx="0"/>
          <a:fontRef idx="minor"/>
        </p:style>
        <p:txBody>
          <a:bodyPr lIns="0" rIns="0" tIns="12600" bIns="0" anchor="t">
            <a:spAutoFit/>
          </a:bodyPr>
          <a:p>
            <a:pPr marL="241200">
              <a:lnSpc>
                <a:spcPct val="100000"/>
              </a:lnSpc>
              <a:spcBef>
                <a:spcPts val="567"/>
              </a:spcBef>
            </a:pPr>
            <a:r>
              <a:rPr b="0" lang="ru-RU" sz="800" spc="-1" strike="noStrike">
                <a:solidFill>
                  <a:srgbClr val="231f20"/>
                </a:solidFill>
                <a:latin typeface="Arial"/>
                <a:ea typeface="DejaVu Sans"/>
              </a:rPr>
              <a:t>Запобіжник увімкнений, якщо кнопка втиснута до упору і її не видно з лівого боку. Навіть якщо запобіжник увімкнений, слід обережно поводитись із шприцеметом і дотримуватись техніки безпеки.</a:t>
            </a:r>
            <a:endParaRPr b="0" lang="ru-RU" sz="800" spc="-1" strike="noStrike">
              <a:solidFill>
                <a:srgbClr val="000000"/>
              </a:solidFill>
              <a:latin typeface="Arial"/>
            </a:endParaRPr>
          </a:p>
          <a:p>
            <a:pPr marL="12600">
              <a:lnSpc>
                <a:spcPct val="100000"/>
              </a:lnSpc>
              <a:spcBef>
                <a:spcPts val="567"/>
              </a:spcBef>
              <a:tabLst>
                <a:tab algn="l" pos="241920"/>
              </a:tabLst>
            </a:pPr>
            <a:r>
              <a:rPr b="0" lang="ru-RU" sz="800" spc="-1" strike="noStrike">
                <a:solidFill>
                  <a:srgbClr val="231f20"/>
                </a:solidFill>
                <a:latin typeface="Arial"/>
                <a:ea typeface="DejaVu Sans"/>
              </a:rPr>
              <a:t>Б.</a:t>
            </a:r>
            <a:r>
              <a:rPr b="0" lang="ru-RU" sz="800" spc="-185" strike="noStrike">
                <a:solidFill>
                  <a:srgbClr val="231f20"/>
                </a:solidFill>
                <a:latin typeface="Arial"/>
                <a:ea typeface="DejaVu Sans"/>
              </a:rPr>
              <a:t>    З</a:t>
            </a:r>
            <a:r>
              <a:rPr b="0" lang="ru-RU" sz="800" spc="-1" strike="noStrike">
                <a:solidFill>
                  <a:srgbClr val="231f20"/>
                </a:solidFill>
                <a:latin typeface="Arial"/>
                <a:ea typeface="DejaVu Sans"/>
              </a:rPr>
              <a:t>няття з запобіжника </a:t>
            </a:r>
            <a:endParaRPr b="0" lang="ru-RU" sz="800" spc="-1" strike="noStrike">
              <a:solidFill>
                <a:srgbClr val="000000"/>
              </a:solidFill>
              <a:latin typeface="Arial"/>
            </a:endParaRPr>
          </a:p>
          <a:p>
            <a:pPr marL="254160" indent="-114480">
              <a:lnSpc>
                <a:spcPct val="100000"/>
              </a:lnSpc>
              <a:spcBef>
                <a:spcPts val="567"/>
              </a:spcBef>
              <a:buClr>
                <a:srgbClr val="231f20"/>
              </a:buClr>
              <a:buFont typeface="Symbol"/>
              <a:buChar char=""/>
              <a:tabLst>
                <a:tab algn="l" pos="254160"/>
              </a:tabLst>
            </a:pPr>
            <a:r>
              <a:rPr b="0" lang="ru-RU" sz="800" spc="-1" strike="noStrike">
                <a:solidFill>
                  <a:srgbClr val="231f20"/>
                </a:solidFill>
                <a:latin typeface="Arial"/>
                <a:ea typeface="DejaVu Sans"/>
              </a:rPr>
              <a:t>Коли положення запобіжника знаходиться у вертикальному  положенні «S», натисніть на запобіжник справа на ліво (щоб було видно червону лінію) та лівою рукою поверніть проти годинникової стрілки в положення «F».</a:t>
            </a:r>
            <a:endParaRPr b="0" lang="ru-RU" sz="800" spc="-1" strike="noStrike">
              <a:solidFill>
                <a:srgbClr val="000000"/>
              </a:solidFill>
              <a:latin typeface="Arial"/>
            </a:endParaRPr>
          </a:p>
          <a:p>
            <a:pPr marL="254160" indent="-114480">
              <a:lnSpc>
                <a:spcPct val="100000"/>
              </a:lnSpc>
              <a:spcBef>
                <a:spcPts val="567"/>
              </a:spcBef>
              <a:buClr>
                <a:srgbClr val="231f20"/>
              </a:buClr>
              <a:buFont typeface="Symbol"/>
              <a:buChar char=""/>
              <a:tabLst>
                <a:tab algn="l" pos="254160"/>
              </a:tabLst>
            </a:pPr>
            <a:r>
              <a:rPr b="0" lang="ru-RU" sz="800" spc="-1" strike="noStrike">
                <a:solidFill>
                  <a:srgbClr val="231f20"/>
                </a:solidFill>
                <a:latin typeface="Arial"/>
                <a:ea typeface="DejaVu Sans"/>
              </a:rPr>
              <a:t>В такому положенні шприцемет готовий до роботи.</a:t>
            </a:r>
            <a:endParaRPr b="0" lang="ru-RU" sz="800" spc="-1" strike="noStrike">
              <a:solidFill>
                <a:srgbClr val="000000"/>
              </a:solidFill>
              <a:latin typeface="Arial"/>
            </a:endParaRPr>
          </a:p>
        </p:txBody>
      </p:sp>
      <p:grpSp>
        <p:nvGrpSpPr>
          <p:cNvPr id="277" name="object 4"/>
          <p:cNvGrpSpPr/>
          <p:nvPr/>
        </p:nvGrpSpPr>
        <p:grpSpPr>
          <a:xfrm>
            <a:off x="245160" y="3741840"/>
            <a:ext cx="3353400" cy="396720"/>
            <a:chOff x="245160" y="3741840"/>
            <a:chExt cx="3353400" cy="396720"/>
          </a:xfrm>
        </p:grpSpPr>
        <p:sp>
          <p:nvSpPr>
            <p:cNvPr id="278" name="object 5"/>
            <p:cNvSpPr/>
            <p:nvPr/>
          </p:nvSpPr>
          <p:spPr>
            <a:xfrm>
              <a:off x="245160" y="3741840"/>
              <a:ext cx="3353400" cy="396720"/>
            </a:xfrm>
            <a:custGeom>
              <a:avLst/>
              <a:gdLst>
                <a:gd name="textAreaLeft" fmla="*/ 0 w 3353400"/>
                <a:gd name="textAreaRight" fmla="*/ 3356640 w 3353400"/>
                <a:gd name="textAreaTop" fmla="*/ 0 h 396720"/>
                <a:gd name="textAreaBottom" fmla="*/ 399960 h 396720"/>
              </a:gdLst>
              <a:ahLst/>
              <a:rect l="textAreaLeft" t="textAreaTop" r="textAreaRight" b="textAreaBottom"/>
              <a:pathLst>
                <a:path w="3416300" h="494664">
                  <a:moveTo>
                    <a:pt x="3416300" y="0"/>
                  </a:moveTo>
                  <a:lnTo>
                    <a:pt x="0" y="0"/>
                  </a:lnTo>
                  <a:lnTo>
                    <a:pt x="0" y="494665"/>
                  </a:lnTo>
                  <a:lnTo>
                    <a:pt x="3416300" y="494665"/>
                  </a:lnTo>
                  <a:lnTo>
                    <a:pt x="3416300" y="0"/>
                  </a:lnTo>
                  <a:close/>
                </a:path>
              </a:pathLst>
            </a:custGeom>
            <a:solidFill>
              <a:srgbClr val="e6e7e8"/>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279" name="object 6"/>
            <p:cNvSpPr/>
            <p:nvPr/>
          </p:nvSpPr>
          <p:spPr>
            <a:xfrm>
              <a:off x="245160" y="3741840"/>
              <a:ext cx="3353400" cy="396720"/>
            </a:xfrm>
            <a:custGeom>
              <a:avLst/>
              <a:gdLst>
                <a:gd name="textAreaLeft" fmla="*/ 0 w 3353400"/>
                <a:gd name="textAreaRight" fmla="*/ 3356640 w 3353400"/>
                <a:gd name="textAreaTop" fmla="*/ 0 h 396720"/>
                <a:gd name="textAreaBottom" fmla="*/ 399960 h 396720"/>
              </a:gdLst>
              <a:ahLst/>
              <a:rect l="textAreaLeft" t="textAreaTop" r="textAreaRight" b="textAreaBottom"/>
              <a:pathLst>
                <a:path w="3416300" h="494664">
                  <a:moveTo>
                    <a:pt x="0" y="494665"/>
                  </a:moveTo>
                  <a:lnTo>
                    <a:pt x="3416300" y="494665"/>
                  </a:lnTo>
                  <a:lnTo>
                    <a:pt x="3416300" y="0"/>
                  </a:lnTo>
                  <a:lnTo>
                    <a:pt x="0" y="0"/>
                  </a:lnTo>
                  <a:lnTo>
                    <a:pt x="0" y="494665"/>
                  </a:lnTo>
                  <a:close/>
                </a:path>
              </a:pathLst>
            </a:custGeom>
            <a:noFill/>
            <a:ln w="1260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grpSp>
      <p:sp>
        <p:nvSpPr>
          <p:cNvPr id="280" name="object 7"/>
          <p:cNvSpPr/>
          <p:nvPr/>
        </p:nvSpPr>
        <p:spPr>
          <a:xfrm>
            <a:off x="360000" y="3780000"/>
            <a:ext cx="3087720" cy="286200"/>
          </a:xfrm>
          <a:prstGeom prst="rect">
            <a:avLst/>
          </a:prstGeom>
          <a:noFill/>
          <a:ln w="0">
            <a:noFill/>
          </a:ln>
        </p:spPr>
        <p:style>
          <a:lnRef idx="0"/>
          <a:fillRef idx="0"/>
          <a:effectRef idx="0"/>
          <a:fontRef idx="minor"/>
        </p:style>
        <p:txBody>
          <a:bodyPr lIns="0" rIns="0" tIns="10080" bIns="0" anchor="t">
            <a:spAutoFit/>
          </a:bodyPr>
          <a:p>
            <a:pPr algn="ctr">
              <a:lnSpc>
                <a:spcPct val="101000"/>
              </a:lnSpc>
              <a:spcBef>
                <a:spcPts val="850"/>
              </a:spcBef>
            </a:pPr>
            <a:r>
              <a:rPr b="1" lang="ru-RU" sz="900" spc="-1" strike="noStrike">
                <a:solidFill>
                  <a:srgbClr val="231f20"/>
                </a:solidFill>
                <a:latin typeface="Arial"/>
                <a:ea typeface="DejaVu Sans"/>
              </a:rPr>
              <a:t>УВАГА: ЗАВЖДИ ТРИМАЙТЕ ШПРИЦЕМЕТ НА ЗАПОБІЖНИКУ ДО ПОЧАТКУ РОБОТИ</a:t>
            </a:r>
            <a:endParaRPr b="0" lang="ru-RU" sz="900" spc="-1" strike="noStrike">
              <a:solidFill>
                <a:srgbClr val="000000"/>
              </a:solidFill>
              <a:latin typeface="Arial"/>
            </a:endParaRPr>
          </a:p>
        </p:txBody>
      </p:sp>
      <p:sp>
        <p:nvSpPr>
          <p:cNvPr id="281" name="object 8"/>
          <p:cNvSpPr/>
          <p:nvPr/>
        </p:nvSpPr>
        <p:spPr>
          <a:xfrm>
            <a:off x="216000" y="4514400"/>
            <a:ext cx="3259800" cy="394920"/>
          </a:xfrm>
          <a:prstGeom prst="rect">
            <a:avLst/>
          </a:prstGeom>
          <a:noFill/>
          <a:ln w="0">
            <a:noFill/>
          </a:ln>
        </p:spPr>
        <p:style>
          <a:lnRef idx="0"/>
          <a:fillRef idx="0"/>
          <a:effectRef idx="0"/>
          <a:fontRef idx="minor"/>
        </p:style>
        <p:txBody>
          <a:bodyPr lIns="0" rIns="0" tIns="68760" bIns="0" anchor="t">
            <a:spAutoFit/>
          </a:bodyPr>
          <a:p>
            <a:pPr>
              <a:lnSpc>
                <a:spcPct val="100000"/>
              </a:lnSpc>
            </a:pPr>
            <a:endParaRPr b="0" lang="ru-RU" sz="1800" spc="-1" strike="noStrike">
              <a:solidFill>
                <a:srgbClr val="000000"/>
              </a:solidFill>
              <a:latin typeface="Arial"/>
              <a:ea typeface="DejaVu Sans"/>
            </a:endParaRPr>
          </a:p>
        </p:txBody>
      </p:sp>
      <p:pic>
        <p:nvPicPr>
          <p:cNvPr id="282" name="object 11" descr=""/>
          <p:cNvPicPr/>
          <p:nvPr/>
        </p:nvPicPr>
        <p:blipFill>
          <a:blip r:embed="rId1"/>
          <a:stretch/>
        </p:blipFill>
        <p:spPr>
          <a:xfrm>
            <a:off x="2365920" y="328320"/>
            <a:ext cx="1288080" cy="1235520"/>
          </a:xfrm>
          <a:prstGeom prst="rect">
            <a:avLst/>
          </a:prstGeom>
          <a:ln w="0">
            <a:noFill/>
          </a:ln>
        </p:spPr>
      </p:pic>
      <p:sp>
        <p:nvSpPr>
          <p:cNvPr id="283" name="object 12"/>
          <p:cNvSpPr/>
          <p:nvPr/>
        </p:nvSpPr>
        <p:spPr>
          <a:xfrm>
            <a:off x="2365920" y="328320"/>
            <a:ext cx="1288080" cy="1123920"/>
          </a:xfrm>
          <a:prstGeom prst="rect">
            <a:avLst/>
          </a:prstGeom>
          <a:noFill/>
          <a:ln w="6480">
            <a:solidFill>
              <a:srgbClr val="231f20"/>
            </a:solidFill>
            <a:round/>
          </a:ln>
        </p:spPr>
        <p:style>
          <a:lnRef idx="0"/>
          <a:fillRef idx="0"/>
          <a:effectRef idx="0"/>
          <a:fontRef idx="minor"/>
        </p:style>
        <p:txBody>
          <a:bodyPr lIns="0" rIns="0" tIns="0" bIns="0" anchor="t">
            <a:spAutoFit/>
          </a:bodyPr>
          <a:p>
            <a:pPr>
              <a:lnSpc>
                <a:spcPct val="100000"/>
              </a:lnSpc>
            </a:pPr>
            <a:endParaRPr b="0" lang="ru-RU" sz="1100" spc="-1" strike="noStrike">
              <a:solidFill>
                <a:srgbClr val="000000"/>
              </a:solidFill>
              <a:latin typeface="Arial"/>
            </a:endParaRPr>
          </a:p>
          <a:p>
            <a:pPr>
              <a:lnSpc>
                <a:spcPct val="100000"/>
              </a:lnSpc>
            </a:pPr>
            <a:endParaRPr b="0" lang="ru-RU" sz="1100" spc="-1" strike="noStrike">
              <a:solidFill>
                <a:srgbClr val="000000"/>
              </a:solidFill>
              <a:latin typeface="Arial"/>
            </a:endParaRPr>
          </a:p>
          <a:p>
            <a:pPr>
              <a:lnSpc>
                <a:spcPct val="100000"/>
              </a:lnSpc>
            </a:pPr>
            <a:endParaRPr b="0" lang="ru-RU" sz="1100" spc="-1" strike="noStrike">
              <a:solidFill>
                <a:srgbClr val="000000"/>
              </a:solidFill>
              <a:latin typeface="Arial"/>
            </a:endParaRPr>
          </a:p>
          <a:p>
            <a:pPr>
              <a:lnSpc>
                <a:spcPct val="100000"/>
              </a:lnSpc>
            </a:pPr>
            <a:endParaRPr b="0" lang="ru-RU" sz="1100" spc="-1" strike="noStrike">
              <a:solidFill>
                <a:srgbClr val="000000"/>
              </a:solidFill>
              <a:latin typeface="Arial"/>
            </a:endParaRPr>
          </a:p>
          <a:p>
            <a:pPr>
              <a:lnSpc>
                <a:spcPct val="100000"/>
              </a:lnSpc>
            </a:pPr>
            <a:endParaRPr b="0" lang="ru-RU" sz="1100" spc="-1" strike="noStrike">
              <a:solidFill>
                <a:srgbClr val="000000"/>
              </a:solidFill>
              <a:latin typeface="Arial"/>
            </a:endParaRPr>
          </a:p>
          <a:p>
            <a:pPr>
              <a:lnSpc>
                <a:spcPct val="100000"/>
              </a:lnSpc>
              <a:spcBef>
                <a:spcPts val="40"/>
              </a:spcBef>
            </a:pPr>
            <a:endParaRPr b="0" lang="ru-RU" sz="1050" spc="-1" strike="noStrike">
              <a:solidFill>
                <a:srgbClr val="000000"/>
              </a:solidFill>
              <a:latin typeface="Arial"/>
            </a:endParaRPr>
          </a:p>
          <a:p>
            <a:pPr marL="54720">
              <a:lnSpc>
                <a:spcPct val="100000"/>
              </a:lnSpc>
              <a:spcBef>
                <a:spcPts val="6"/>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1" strike="noStrike">
                <a:solidFill>
                  <a:srgbClr val="231f20"/>
                </a:solidFill>
                <a:latin typeface="Arial"/>
                <a:ea typeface="DejaVu Sans"/>
              </a:rPr>
              <a:t>1</a:t>
            </a:r>
            <a:endParaRPr b="0" lang="ru-RU" sz="800" spc="-1" strike="noStrike">
              <a:solidFill>
                <a:srgbClr val="000000"/>
              </a:solidFill>
              <a:latin typeface="Arial"/>
            </a:endParaRPr>
          </a:p>
        </p:txBody>
      </p:sp>
      <p:sp>
        <p:nvSpPr>
          <p:cNvPr id="284" name="object 9"/>
          <p:cNvSpPr/>
          <p:nvPr/>
        </p:nvSpPr>
        <p:spPr>
          <a:xfrm flipH="1">
            <a:off x="295200" y="3942360"/>
            <a:ext cx="89280" cy="147240"/>
          </a:xfrm>
          <a:prstGeom prst="rect">
            <a:avLst/>
          </a:prstGeom>
          <a:noFill/>
          <a:ln w="0">
            <a:noFill/>
          </a:ln>
        </p:spPr>
        <p:style>
          <a:lnRef idx="0"/>
          <a:fillRef idx="0"/>
          <a:effectRef idx="0"/>
          <a:fontRef idx="minor"/>
        </p:style>
        <p:txBody>
          <a:bodyPr lIns="0" rIns="0" tIns="12600" bIns="0" anchor="t">
            <a:spAutoFit/>
          </a:bodyPr>
          <a:p>
            <a:pPr>
              <a:lnSpc>
                <a:spcPct val="100000"/>
              </a:lnSpc>
            </a:pPr>
            <a:endParaRPr b="0" lang="ru-RU" sz="1800" spc="-1" strike="noStrike">
              <a:solidFill>
                <a:srgbClr val="000000"/>
              </a:solidFill>
              <a:latin typeface="Arial"/>
              <a:ea typeface="Microsoft YaHe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object 2"/>
          <p:cNvSpPr/>
          <p:nvPr/>
        </p:nvSpPr>
        <p:spPr>
          <a:xfrm>
            <a:off x="2464200" y="4763160"/>
            <a:ext cx="1202760" cy="146520"/>
          </a:xfrm>
          <a:prstGeom prst="rect">
            <a:avLst/>
          </a:prstGeom>
          <a:noFill/>
          <a:ln w="0">
            <a:noFill/>
          </a:ln>
        </p:spPr>
        <p:style>
          <a:lnRef idx="0"/>
          <a:fillRef idx="0"/>
          <a:effectRef idx="0"/>
          <a:fontRef idx="minor"/>
        </p:style>
        <p:txBody>
          <a:bodyPr lIns="0" rIns="0" tIns="12600" bIns="0" anchor="t">
            <a:spAutoFit/>
          </a:bodyPr>
          <a:p>
            <a:pPr>
              <a:lnSpc>
                <a:spcPct val="100000"/>
              </a:lnSpc>
            </a:pPr>
            <a:endParaRPr b="0" lang="ru-RU" sz="1800" spc="-1" strike="noStrike">
              <a:solidFill>
                <a:srgbClr val="000000"/>
              </a:solidFill>
              <a:latin typeface="Arial"/>
              <a:ea typeface="DejaVu Sans"/>
            </a:endParaRPr>
          </a:p>
        </p:txBody>
      </p:sp>
      <p:grpSp>
        <p:nvGrpSpPr>
          <p:cNvPr id="286" name="object 3"/>
          <p:cNvGrpSpPr/>
          <p:nvPr/>
        </p:nvGrpSpPr>
        <p:grpSpPr>
          <a:xfrm>
            <a:off x="241200" y="664200"/>
            <a:ext cx="3412800" cy="954360"/>
            <a:chOff x="241200" y="664200"/>
            <a:chExt cx="3412800" cy="954360"/>
          </a:xfrm>
        </p:grpSpPr>
        <p:sp>
          <p:nvSpPr>
            <p:cNvPr id="287" name="object 4"/>
            <p:cNvSpPr/>
            <p:nvPr/>
          </p:nvSpPr>
          <p:spPr>
            <a:xfrm>
              <a:off x="241200" y="664200"/>
              <a:ext cx="3412800" cy="954360"/>
            </a:xfrm>
            <a:custGeom>
              <a:avLst/>
              <a:gdLst>
                <a:gd name="textAreaLeft" fmla="*/ 0 w 3412800"/>
                <a:gd name="textAreaRight" fmla="*/ 3416400 w 3412800"/>
                <a:gd name="textAreaTop" fmla="*/ 0 h 954360"/>
                <a:gd name="textAreaBottom" fmla="*/ 957240 h 954360"/>
              </a:gdLst>
              <a:ahLst/>
              <a:rect l="textAreaLeft" t="textAreaTop" r="textAreaRight" b="textAreaBottom"/>
              <a:pathLst>
                <a:path w="3416300" h="1343660">
                  <a:moveTo>
                    <a:pt x="3416300" y="0"/>
                  </a:moveTo>
                  <a:lnTo>
                    <a:pt x="0" y="0"/>
                  </a:lnTo>
                  <a:lnTo>
                    <a:pt x="0" y="1343660"/>
                  </a:lnTo>
                  <a:lnTo>
                    <a:pt x="3416300" y="1343660"/>
                  </a:lnTo>
                  <a:lnTo>
                    <a:pt x="3416300" y="0"/>
                  </a:lnTo>
                  <a:close/>
                </a:path>
              </a:pathLst>
            </a:custGeom>
            <a:solidFill>
              <a:srgbClr val="e6e7e8"/>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288" name="object 5"/>
            <p:cNvSpPr/>
            <p:nvPr/>
          </p:nvSpPr>
          <p:spPr>
            <a:xfrm>
              <a:off x="241200" y="664200"/>
              <a:ext cx="3412800" cy="954360"/>
            </a:xfrm>
            <a:custGeom>
              <a:avLst/>
              <a:gdLst>
                <a:gd name="textAreaLeft" fmla="*/ 0 w 3412800"/>
                <a:gd name="textAreaRight" fmla="*/ 3416400 w 3412800"/>
                <a:gd name="textAreaTop" fmla="*/ 0 h 954360"/>
                <a:gd name="textAreaBottom" fmla="*/ 957240 h 954360"/>
              </a:gdLst>
              <a:ahLst/>
              <a:rect l="textAreaLeft" t="textAreaTop" r="textAreaRight" b="textAreaBottom"/>
              <a:pathLst>
                <a:path w="3416300" h="1343660">
                  <a:moveTo>
                    <a:pt x="0" y="1343660"/>
                  </a:moveTo>
                  <a:lnTo>
                    <a:pt x="3416300" y="1343660"/>
                  </a:lnTo>
                  <a:lnTo>
                    <a:pt x="3416300" y="0"/>
                  </a:lnTo>
                  <a:lnTo>
                    <a:pt x="0" y="0"/>
                  </a:lnTo>
                  <a:lnTo>
                    <a:pt x="0" y="1343660"/>
                  </a:lnTo>
                  <a:close/>
                </a:path>
              </a:pathLst>
            </a:custGeom>
            <a:noFill/>
            <a:ln w="1260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grpSp>
      <p:sp>
        <p:nvSpPr>
          <p:cNvPr id="289" name="object 6"/>
          <p:cNvSpPr/>
          <p:nvPr/>
        </p:nvSpPr>
        <p:spPr>
          <a:xfrm>
            <a:off x="522360" y="708480"/>
            <a:ext cx="3088080" cy="255600"/>
          </a:xfrm>
          <a:prstGeom prst="rect">
            <a:avLst/>
          </a:prstGeom>
          <a:noFill/>
          <a:ln w="0">
            <a:noFill/>
          </a:ln>
        </p:spPr>
        <p:style>
          <a:lnRef idx="0"/>
          <a:fillRef idx="0"/>
          <a:effectRef idx="0"/>
          <a:fontRef idx="minor"/>
        </p:style>
        <p:txBody>
          <a:bodyPr lIns="0" rIns="0" tIns="12600" bIns="0" anchor="t">
            <a:spAutoFit/>
          </a:bodyPr>
          <a:p>
            <a:pPr>
              <a:lnSpc>
                <a:spcPct val="100000"/>
              </a:lnSpc>
              <a:spcBef>
                <a:spcPts val="99"/>
              </a:spcBef>
            </a:pPr>
            <a:r>
              <a:rPr b="1" lang="ru-RU" sz="800" spc="-12" strike="noStrike">
                <a:solidFill>
                  <a:srgbClr val="231f20"/>
                </a:solidFill>
                <a:latin typeface="Arial"/>
                <a:ea typeface="DejaVu Sans"/>
              </a:rPr>
              <a:t>ВАЖЛИВО:</a:t>
            </a:r>
            <a:r>
              <a:rPr b="1" lang="ru-RU" sz="800" spc="-1" strike="noStrike">
                <a:solidFill>
                  <a:srgbClr val="231f20"/>
                </a:solidFill>
                <a:latin typeface="Arial"/>
                <a:ea typeface="DejaVu Sans"/>
              </a:rPr>
              <a:t> ПРИ ВІД’ЄДНАННІ БУДЬ ЯКОГО ДЖЕРЕЛА ТИСКУ (БАЛОНУ) ВІД КЛАПАНА ГОЛОВНОГО БАКУ ЗАВЖДИ</a:t>
            </a:r>
            <a:endParaRPr b="0" lang="ru-RU" sz="800" spc="-1" strike="noStrike">
              <a:solidFill>
                <a:srgbClr val="000000"/>
              </a:solidFill>
              <a:latin typeface="Arial"/>
            </a:endParaRPr>
          </a:p>
        </p:txBody>
      </p:sp>
      <p:sp>
        <p:nvSpPr>
          <p:cNvPr id="290" name="object 8"/>
          <p:cNvSpPr/>
          <p:nvPr/>
        </p:nvSpPr>
        <p:spPr>
          <a:xfrm>
            <a:off x="216000" y="274320"/>
            <a:ext cx="2175840" cy="29916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endParaRPr b="0" lang="ru-RU" sz="900" spc="-1" strike="noStrike">
              <a:solidFill>
                <a:srgbClr val="000000"/>
              </a:solidFill>
              <a:latin typeface="Arial"/>
            </a:endParaRPr>
          </a:p>
          <a:p>
            <a:pPr marL="12600">
              <a:lnSpc>
                <a:spcPct val="100000"/>
              </a:lnSpc>
              <a:spcBef>
                <a:spcPts val="99"/>
              </a:spcBef>
            </a:pPr>
            <a:r>
              <a:rPr b="1" lang="ru-RU" sz="900" spc="-26" strike="noStrike">
                <a:solidFill>
                  <a:srgbClr val="231f20"/>
                </a:solidFill>
                <a:latin typeface="Arial"/>
                <a:ea typeface="DejaVu Sans"/>
              </a:rPr>
              <a:t>Крок </a:t>
            </a:r>
            <a:r>
              <a:rPr b="1" lang="ru-RU" sz="900" spc="-55" strike="noStrike">
                <a:solidFill>
                  <a:srgbClr val="231f20"/>
                </a:solidFill>
                <a:latin typeface="Arial"/>
                <a:ea typeface="DejaVu Sans"/>
              </a:rPr>
              <a:t>3.</a:t>
            </a:r>
            <a:r>
              <a:rPr b="1" lang="ru-RU" sz="900" spc="-46" strike="noStrike">
                <a:solidFill>
                  <a:srgbClr val="231f20"/>
                </a:solidFill>
                <a:latin typeface="Arial"/>
                <a:ea typeface="DejaVu Sans"/>
              </a:rPr>
              <a:t> </a:t>
            </a:r>
            <a:r>
              <a:rPr b="1" lang="ru-RU" sz="900" spc="-1" strike="noStrike">
                <a:solidFill>
                  <a:srgbClr val="231f20"/>
                </a:solidFill>
                <a:latin typeface="Arial"/>
                <a:ea typeface="DejaVu Sans"/>
              </a:rPr>
              <a:t>Заряджання шприцемета</a:t>
            </a:r>
            <a:endParaRPr b="0" lang="ru-RU" sz="900" spc="-1" strike="noStrike">
              <a:solidFill>
                <a:srgbClr val="000000"/>
              </a:solidFill>
              <a:latin typeface="Arial"/>
            </a:endParaRPr>
          </a:p>
        </p:txBody>
      </p:sp>
      <p:sp>
        <p:nvSpPr>
          <p:cNvPr id="291" name="object 9"/>
          <p:cNvSpPr/>
          <p:nvPr/>
        </p:nvSpPr>
        <p:spPr>
          <a:xfrm>
            <a:off x="180000" y="1822320"/>
            <a:ext cx="2116440" cy="2399760"/>
          </a:xfrm>
          <a:prstGeom prst="rect">
            <a:avLst/>
          </a:prstGeom>
          <a:noFill/>
          <a:ln w="0">
            <a:noFill/>
          </a:ln>
        </p:spPr>
        <p:style>
          <a:lnRef idx="0"/>
          <a:fillRef idx="0"/>
          <a:effectRef idx="0"/>
          <a:fontRef idx="minor"/>
        </p:style>
        <p:txBody>
          <a:bodyPr lIns="0" rIns="0" tIns="12600" bIns="0" anchor="t">
            <a:spAutoFit/>
          </a:bodyPr>
          <a:p>
            <a:pPr>
              <a:lnSpc>
                <a:spcPct val="100000"/>
              </a:lnSpc>
              <a:spcBef>
                <a:spcPts val="99"/>
              </a:spcBef>
              <a:tabLst>
                <a:tab algn="l" pos="153720"/>
              </a:tabLst>
            </a:pPr>
            <a:endParaRPr b="0" lang="ru-RU" sz="900" spc="-1" strike="noStrike">
              <a:solidFill>
                <a:srgbClr val="000000"/>
              </a:solidFill>
              <a:latin typeface="Arial"/>
            </a:endParaRPr>
          </a:p>
          <a:p>
            <a:pPr>
              <a:lnSpc>
                <a:spcPct val="100000"/>
              </a:lnSpc>
              <a:spcBef>
                <a:spcPts val="283"/>
              </a:spcBef>
              <a:tabLst>
                <a:tab algn="l" pos="153720"/>
              </a:tabLst>
            </a:pPr>
            <a:r>
              <a:rPr b="0" lang="ru-RU" sz="900" spc="-1" strike="noStrike">
                <a:solidFill>
                  <a:srgbClr val="231f20"/>
                </a:solidFill>
                <a:latin typeface="Trebuchet MS"/>
                <a:ea typeface="DejaVu Sans"/>
              </a:rPr>
              <a:t>1. </a:t>
            </a:r>
            <a:r>
              <a:rPr b="0" lang="ru-RU" sz="800" spc="-1" strike="noStrike">
                <a:solidFill>
                  <a:srgbClr val="231f20"/>
                </a:solidFill>
                <a:latin typeface="Arial"/>
                <a:ea typeface="DejaVu Sans"/>
              </a:rPr>
              <a:t>Активація одноразового балону СО2 </a:t>
            </a:r>
            <a:endParaRPr b="0" lang="ru-RU" sz="800" spc="-1" strike="noStrike">
              <a:solidFill>
                <a:srgbClr val="000000"/>
              </a:solidFill>
              <a:latin typeface="Arial"/>
            </a:endParaRPr>
          </a:p>
          <a:p>
            <a:pPr lvl="1" marL="241200" indent="-76680">
              <a:lnSpc>
                <a:spcPct val="100000"/>
              </a:lnSpc>
              <a:spcBef>
                <a:spcPts val="283"/>
              </a:spcBef>
              <a:buClr>
                <a:srgbClr val="231f20"/>
              </a:buClr>
              <a:buFont typeface="Symbol"/>
              <a:buChar char=""/>
              <a:tabLst>
                <a:tab algn="l" pos="241200"/>
              </a:tabLst>
            </a:pPr>
            <a:r>
              <a:rPr b="0" lang="ru-RU" sz="800" spc="-1" strike="noStrike">
                <a:solidFill>
                  <a:srgbClr val="231f20"/>
                </a:solidFill>
                <a:latin typeface="Arial"/>
                <a:ea typeface="DejaVu Sans"/>
              </a:rPr>
              <a:t>Шприцмет має бути на запобіжнику!</a:t>
            </a:r>
            <a:r>
              <a:rPr b="0" lang="ru-RU" sz="800" spc="-32" strike="noStrike">
                <a:solidFill>
                  <a:srgbClr val="231f20"/>
                </a:solidFill>
                <a:latin typeface="Arial"/>
                <a:ea typeface="DejaVu Sans"/>
              </a:rPr>
              <a:t> </a:t>
            </a:r>
            <a:endParaRPr b="0" lang="ru-RU" sz="800" spc="-1" strike="noStrike">
              <a:solidFill>
                <a:srgbClr val="000000"/>
              </a:solidFill>
              <a:latin typeface="Arial"/>
            </a:endParaRPr>
          </a:p>
          <a:p>
            <a:pPr lvl="1" marL="241200" indent="-76680">
              <a:lnSpc>
                <a:spcPct val="100000"/>
              </a:lnSpc>
              <a:spcBef>
                <a:spcPts val="283"/>
              </a:spcBef>
              <a:buClr>
                <a:srgbClr val="231f20"/>
              </a:buClr>
              <a:buFont typeface="Symbol"/>
              <a:buChar char=""/>
              <a:tabLst>
                <a:tab algn="l" pos="241200"/>
              </a:tabLst>
            </a:pPr>
            <a:r>
              <a:rPr b="0" lang="ru-RU" sz="800" spc="-1" strike="noStrike">
                <a:solidFill>
                  <a:srgbClr val="231f20"/>
                </a:solidFill>
                <a:latin typeface="Arial"/>
                <a:ea typeface="DejaVu Sans"/>
              </a:rPr>
              <a:t>Вкрутіть з’єднувальний адаптер в клапан головного баку (Мал. 2)</a:t>
            </a:r>
            <a:endParaRPr b="0" lang="ru-RU" sz="800" spc="-1" strike="noStrike">
              <a:solidFill>
                <a:srgbClr val="000000"/>
              </a:solidFill>
              <a:latin typeface="Arial"/>
            </a:endParaRPr>
          </a:p>
          <a:p>
            <a:pPr lvl="1" marL="241200" indent="-76680" algn="just">
              <a:lnSpc>
                <a:spcPct val="100000"/>
              </a:lnSpc>
              <a:spcBef>
                <a:spcPts val="283"/>
              </a:spcBef>
              <a:buClr>
                <a:srgbClr val="231f20"/>
              </a:buClr>
              <a:buFont typeface="Symbol"/>
              <a:buChar char=""/>
              <a:tabLst>
                <a:tab algn="l" pos="241200"/>
              </a:tabLst>
            </a:pPr>
            <a:r>
              <a:rPr b="0" lang="ru-RU" sz="800" spc="-1" strike="noStrike">
                <a:solidFill>
                  <a:srgbClr val="231f20"/>
                </a:solidFill>
                <a:latin typeface="Arial"/>
                <a:ea typeface="DejaVu Sans"/>
              </a:rPr>
              <a:t>Вставте балон СО2 12 г в адаптер як показано на Мал. 2А.</a:t>
            </a:r>
            <a:endParaRPr b="0" lang="ru-RU" sz="800" spc="-1" strike="noStrike">
              <a:solidFill>
                <a:srgbClr val="000000"/>
              </a:solidFill>
              <a:latin typeface="Arial"/>
            </a:endParaRPr>
          </a:p>
          <a:p>
            <a:pPr lvl="1" marL="241200" indent="-76680">
              <a:lnSpc>
                <a:spcPct val="100000"/>
              </a:lnSpc>
              <a:spcBef>
                <a:spcPts val="283"/>
              </a:spcBef>
              <a:buClr>
                <a:srgbClr val="231f20"/>
              </a:buClr>
              <a:buFont typeface="Symbol"/>
              <a:buChar char=""/>
              <a:tabLst>
                <a:tab algn="l" pos="241200"/>
              </a:tabLst>
            </a:pPr>
            <a:r>
              <a:rPr b="0" lang="ru-RU" sz="800" spc="-1" strike="noStrike">
                <a:solidFill>
                  <a:srgbClr val="231f20"/>
                </a:solidFill>
                <a:latin typeface="Arial"/>
                <a:ea typeface="DejaVu Sans"/>
              </a:rPr>
              <a:t>Починайте вкручувати адаптер з балоном СО2 до з’єднувального адаптера (Мал. 2В)</a:t>
            </a:r>
            <a:endParaRPr b="0" lang="ru-RU" sz="800" spc="-1" strike="noStrike">
              <a:solidFill>
                <a:srgbClr val="000000"/>
              </a:solidFill>
              <a:latin typeface="Arial"/>
            </a:endParaRPr>
          </a:p>
          <a:p>
            <a:pPr lvl="1" marL="241200" indent="-76680">
              <a:lnSpc>
                <a:spcPct val="100000"/>
              </a:lnSpc>
              <a:spcBef>
                <a:spcPts val="283"/>
              </a:spcBef>
              <a:buClr>
                <a:srgbClr val="231f20"/>
              </a:buClr>
              <a:buFont typeface="Symbol"/>
              <a:buChar char=""/>
              <a:tabLst>
                <a:tab algn="l" pos="241200"/>
              </a:tabLst>
            </a:pPr>
            <a:r>
              <a:rPr b="0" lang="ru-RU" sz="800" spc="-1" strike="noStrike">
                <a:solidFill>
                  <a:srgbClr val="231f20"/>
                </a:solidFill>
                <a:latin typeface="Arial"/>
                <a:ea typeface="DejaVu Sans"/>
              </a:rPr>
              <a:t>ЗВЕРНІТЬ УВАГУ! Недотримання цих правил може призвести до передчасного випуску та  втрати повітря  з балону СО2.</a:t>
            </a:r>
            <a:endParaRPr b="0" lang="ru-RU" sz="800" spc="-1" strike="noStrike">
              <a:solidFill>
                <a:srgbClr val="000000"/>
              </a:solidFill>
              <a:latin typeface="Arial"/>
            </a:endParaRPr>
          </a:p>
          <a:p>
            <a:pPr>
              <a:lnSpc>
                <a:spcPct val="100000"/>
              </a:lnSpc>
              <a:spcBef>
                <a:spcPts val="283"/>
              </a:spcBef>
              <a:tabLst>
                <a:tab algn="l" pos="241200"/>
              </a:tabLst>
            </a:pPr>
            <a:r>
              <a:rPr b="0" lang="ru-RU" sz="800" spc="-1" strike="noStrike">
                <a:solidFill>
                  <a:srgbClr val="231f20"/>
                </a:solidFill>
                <a:latin typeface="Arial"/>
                <a:ea typeface="DejaVu Sans"/>
              </a:rPr>
              <a:t>2. Активація балону багаторазового використання (Мал. 3)</a:t>
            </a:r>
            <a:endParaRPr b="0" lang="ru-RU" sz="800" spc="-1" strike="noStrike">
              <a:solidFill>
                <a:srgbClr val="000000"/>
              </a:solidFill>
              <a:latin typeface="Arial"/>
            </a:endParaRPr>
          </a:p>
          <a:p>
            <a:pPr lvl="1" marL="241200" indent="-76680">
              <a:lnSpc>
                <a:spcPct val="100000"/>
              </a:lnSpc>
              <a:spcBef>
                <a:spcPts val="283"/>
              </a:spcBef>
              <a:buClr>
                <a:srgbClr val="231f20"/>
              </a:buClr>
              <a:buFont typeface="Symbol"/>
              <a:buChar char=""/>
              <a:tabLst>
                <a:tab algn="l" pos="241200"/>
              </a:tabLst>
            </a:pPr>
            <a:r>
              <a:rPr b="0" lang="ru-RU" sz="800" spc="-1" strike="noStrike">
                <a:solidFill>
                  <a:srgbClr val="231f20"/>
                </a:solidFill>
                <a:latin typeface="Arial"/>
                <a:ea typeface="DejaVu Sans"/>
              </a:rPr>
              <a:t>Шприцемет має бути на запобіжнику!</a:t>
            </a:r>
            <a:endParaRPr b="0" lang="ru-RU" sz="800" spc="-1" strike="noStrike">
              <a:solidFill>
                <a:srgbClr val="000000"/>
              </a:solidFill>
              <a:latin typeface="Arial"/>
            </a:endParaRPr>
          </a:p>
        </p:txBody>
      </p:sp>
      <p:grpSp>
        <p:nvGrpSpPr>
          <p:cNvPr id="292" name="object 10"/>
          <p:cNvGrpSpPr/>
          <p:nvPr/>
        </p:nvGrpSpPr>
        <p:grpSpPr>
          <a:xfrm>
            <a:off x="2369880" y="1800000"/>
            <a:ext cx="1284120" cy="1225800"/>
            <a:chOff x="2369880" y="1800000"/>
            <a:chExt cx="1284120" cy="1225800"/>
          </a:xfrm>
        </p:grpSpPr>
        <p:pic>
          <p:nvPicPr>
            <p:cNvPr id="293" name="object 11" descr=""/>
            <p:cNvPicPr/>
            <p:nvPr/>
          </p:nvPicPr>
          <p:blipFill>
            <a:blip r:embed="rId1"/>
            <a:stretch/>
          </p:blipFill>
          <p:spPr>
            <a:xfrm>
              <a:off x="2369880" y="1800000"/>
              <a:ext cx="1284120" cy="1225800"/>
            </a:xfrm>
            <a:prstGeom prst="rect">
              <a:avLst/>
            </a:prstGeom>
            <a:ln w="0">
              <a:noFill/>
            </a:ln>
          </p:spPr>
        </p:pic>
        <p:sp>
          <p:nvSpPr>
            <p:cNvPr id="294" name="object 12"/>
            <p:cNvSpPr/>
            <p:nvPr/>
          </p:nvSpPr>
          <p:spPr>
            <a:xfrm>
              <a:off x="2369880" y="1800000"/>
              <a:ext cx="1284120" cy="1225800"/>
            </a:xfrm>
            <a:custGeom>
              <a:avLst/>
              <a:gdLst>
                <a:gd name="textAreaLeft" fmla="*/ 0 w 1284120"/>
                <a:gd name="textAreaRight" fmla="*/ 1287720 w 1284120"/>
                <a:gd name="textAreaTop" fmla="*/ 0 h 1225800"/>
                <a:gd name="textAreaBottom" fmla="*/ 1229400 h 1225800"/>
              </a:gdLst>
              <a:ahLst/>
              <a:rect l="textAreaLeft" t="textAreaTop" r="textAreaRight" b="textAreaBottom"/>
              <a:pathLst>
                <a:path w="1287779" h="1229360">
                  <a:moveTo>
                    <a:pt x="0" y="1229360"/>
                  </a:moveTo>
                  <a:lnTo>
                    <a:pt x="1287741" y="1229360"/>
                  </a:lnTo>
                  <a:lnTo>
                    <a:pt x="1287741" y="0"/>
                  </a:lnTo>
                  <a:lnTo>
                    <a:pt x="0" y="0"/>
                  </a:lnTo>
                  <a:lnTo>
                    <a:pt x="0" y="1229360"/>
                  </a:lnTo>
                  <a:close/>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grpSp>
      <p:pic>
        <p:nvPicPr>
          <p:cNvPr id="295" name="object 13" descr=""/>
          <p:cNvPicPr/>
          <p:nvPr/>
        </p:nvPicPr>
        <p:blipFill>
          <a:blip r:embed="rId2"/>
          <a:stretch/>
        </p:blipFill>
        <p:spPr>
          <a:xfrm>
            <a:off x="2541960" y="3060000"/>
            <a:ext cx="1056600" cy="1558440"/>
          </a:xfrm>
          <a:prstGeom prst="rect">
            <a:avLst/>
          </a:prstGeom>
          <a:ln w="0">
            <a:noFill/>
          </a:ln>
        </p:spPr>
      </p:pic>
      <p:sp>
        <p:nvSpPr>
          <p:cNvPr id="296" name="object 14"/>
          <p:cNvSpPr/>
          <p:nvPr/>
        </p:nvSpPr>
        <p:spPr>
          <a:xfrm>
            <a:off x="2075040" y="4470480"/>
            <a:ext cx="465480" cy="133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4" strike="noStrike">
                <a:solidFill>
                  <a:srgbClr val="231f20"/>
                </a:solidFill>
                <a:latin typeface="Arial"/>
                <a:ea typeface="DejaVu Sans"/>
              </a:rPr>
              <a:t>2A</a:t>
            </a:r>
            <a:endParaRPr b="0" lang="ru-RU" sz="800" spc="-1" strike="noStrike">
              <a:solidFill>
                <a:srgbClr val="000000"/>
              </a:solidFill>
              <a:latin typeface="Arial"/>
            </a:endParaRPr>
          </a:p>
        </p:txBody>
      </p:sp>
      <p:sp>
        <p:nvSpPr>
          <p:cNvPr id="297" name="object 15"/>
          <p:cNvSpPr/>
          <p:nvPr/>
        </p:nvSpPr>
        <p:spPr>
          <a:xfrm>
            <a:off x="2349360" y="3129120"/>
            <a:ext cx="527760" cy="133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1" strike="noStrike">
                <a:solidFill>
                  <a:srgbClr val="231f20"/>
                </a:solidFill>
                <a:latin typeface="Arial"/>
                <a:ea typeface="DejaVu Sans"/>
              </a:rPr>
              <a:t>2</a:t>
            </a:r>
            <a:endParaRPr b="0" lang="ru-RU" sz="800" spc="-1" strike="noStrike">
              <a:solidFill>
                <a:srgbClr val="000000"/>
              </a:solidFill>
              <a:latin typeface="Arial"/>
            </a:endParaRPr>
          </a:p>
        </p:txBody>
      </p:sp>
      <p:sp>
        <p:nvSpPr>
          <p:cNvPr id="298" name="object 16"/>
          <p:cNvSpPr/>
          <p:nvPr/>
        </p:nvSpPr>
        <p:spPr>
          <a:xfrm>
            <a:off x="358200" y="758160"/>
            <a:ext cx="54360" cy="149400"/>
          </a:xfrm>
          <a:prstGeom prst="rect">
            <a:avLst/>
          </a:prstGeom>
          <a:noFill/>
          <a:ln w="0">
            <a:noFill/>
          </a:ln>
        </p:spPr>
        <p:style>
          <a:lnRef idx="0"/>
          <a:fillRef idx="0"/>
          <a:effectRef idx="0"/>
          <a:fontRef idx="minor"/>
        </p:style>
        <p:txBody>
          <a:bodyPr lIns="0" rIns="0" tIns="12600" bIns="0" anchor="t">
            <a:spAutoFit/>
          </a:bodyPr>
          <a:p>
            <a:pPr>
              <a:lnSpc>
                <a:spcPct val="100000"/>
              </a:lnSpc>
              <a:spcBef>
                <a:spcPts val="99"/>
              </a:spcBef>
            </a:pPr>
            <a:r>
              <a:rPr b="1" lang="ru-RU" sz="900" spc="-1" strike="noStrike">
                <a:solidFill>
                  <a:srgbClr val="231f20"/>
                </a:solidFill>
                <a:latin typeface="Trebuchet MS"/>
                <a:ea typeface="DejaVu Sans"/>
              </a:rPr>
              <a:t>!</a:t>
            </a:r>
            <a:endParaRPr b="0" lang="ru-RU" sz="900" spc="-1" strike="noStrike">
              <a:solidFill>
                <a:srgbClr val="000000"/>
              </a:solidFill>
              <a:latin typeface="Arial"/>
            </a:endParaRPr>
          </a:p>
        </p:txBody>
      </p:sp>
      <p:sp>
        <p:nvSpPr>
          <p:cNvPr id="299" name="object 17"/>
          <p:cNvSpPr/>
          <p:nvPr/>
        </p:nvSpPr>
        <p:spPr>
          <a:xfrm>
            <a:off x="296640" y="730080"/>
            <a:ext cx="193320" cy="167040"/>
          </a:xfrm>
          <a:custGeom>
            <a:avLst/>
            <a:gdLst>
              <a:gd name="textAreaLeft" fmla="*/ 0 w 193320"/>
              <a:gd name="textAreaRight" fmla="*/ 196920 w 193320"/>
              <a:gd name="textAreaTop" fmla="*/ 0 h 167040"/>
              <a:gd name="textAreaBottom" fmla="*/ 170640 h 167040"/>
            </a:gdLst>
            <a:ahLst/>
            <a:rect l="textAreaLeft" t="textAreaTop" r="textAreaRight" b="textAreaBottom"/>
            <a:pathLst>
              <a:path w="196850" h="170815">
                <a:moveTo>
                  <a:pt x="98247" y="0"/>
                </a:moveTo>
                <a:lnTo>
                  <a:pt x="0" y="170776"/>
                </a:lnTo>
                <a:lnTo>
                  <a:pt x="196494" y="170776"/>
                </a:lnTo>
                <a:lnTo>
                  <a:pt x="98247" y="0"/>
                </a:lnTo>
                <a:close/>
              </a:path>
            </a:pathLst>
          </a:custGeom>
          <a:noFill/>
          <a:ln w="1260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300" name="object 7"/>
          <p:cNvSpPr/>
          <p:nvPr/>
        </p:nvSpPr>
        <p:spPr>
          <a:xfrm>
            <a:off x="282600" y="964800"/>
            <a:ext cx="3336120" cy="620640"/>
          </a:xfrm>
          <a:prstGeom prst="rect">
            <a:avLst/>
          </a:prstGeom>
          <a:noFill/>
          <a:ln w="0">
            <a:noFill/>
          </a:ln>
        </p:spPr>
        <p:style>
          <a:lnRef idx="0"/>
          <a:fillRef idx="0"/>
          <a:effectRef idx="0"/>
          <a:fontRef idx="minor"/>
        </p:style>
        <p:txBody>
          <a:bodyPr lIns="0" rIns="0" tIns="12600" bIns="0" anchor="t">
            <a:spAutoFit/>
          </a:bodyPr>
          <a:p>
            <a:pPr algn="just">
              <a:lnSpc>
                <a:spcPct val="100000"/>
              </a:lnSpc>
              <a:spcBef>
                <a:spcPts val="99"/>
              </a:spcBef>
            </a:pPr>
            <a:r>
              <a:rPr b="1" lang="ru-RU" sz="800" spc="-1" strike="noStrike">
                <a:solidFill>
                  <a:srgbClr val="231f20"/>
                </a:solidFill>
                <a:latin typeface="Arial"/>
                <a:ea typeface="DejaVu Sans"/>
              </a:rPr>
              <a:t>ВІДКРИВАЙТЕ ТА БЛОКУЙТЕ ЗАДНЮ ЧАСТИНУ ПРИКЛАДУ В ПОЗИЦІЇ 90 ГРАДУСІВ (МАЛ. 5В) ТА ВИКОРИСТОВУЙТЕ ОРАНЖЕВУ ПРОБКУ ДЛЯ ЗАГЛУШКИ КЛАПАНА ГОЛОВНОГО БАКУ, ЩО ЙДЕ В КОМПЛЕКТІ ТА ЗАХИЩАЄ ВІД ПОТРАПЛЯННЯ У КЛАПАН  ДРІБНИХ СТОРОНІХ ПРЕДМЕТІВ ТА ПИЛУ.</a:t>
            </a:r>
            <a:endParaRPr b="0" lang="ru-RU" sz="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1" name="object 2" descr=""/>
          <p:cNvPicPr/>
          <p:nvPr/>
        </p:nvPicPr>
        <p:blipFill>
          <a:blip r:embed="rId1"/>
          <a:stretch/>
        </p:blipFill>
        <p:spPr>
          <a:xfrm>
            <a:off x="2261160" y="1800000"/>
            <a:ext cx="1515960" cy="1543680"/>
          </a:xfrm>
          <a:prstGeom prst="rect">
            <a:avLst/>
          </a:prstGeom>
          <a:ln w="0">
            <a:noFill/>
          </a:ln>
        </p:spPr>
      </p:pic>
      <p:sp>
        <p:nvSpPr>
          <p:cNvPr id="302" name="object 3"/>
          <p:cNvSpPr/>
          <p:nvPr/>
        </p:nvSpPr>
        <p:spPr>
          <a:xfrm>
            <a:off x="3186720" y="3420000"/>
            <a:ext cx="590400" cy="133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1" strike="noStrike">
                <a:solidFill>
                  <a:srgbClr val="231f20"/>
                </a:solidFill>
                <a:latin typeface="Arial"/>
                <a:ea typeface="DejaVu Sans"/>
              </a:rPr>
              <a:t>3</a:t>
            </a:r>
            <a:endParaRPr b="0" lang="ru-RU" sz="800" spc="-1" strike="noStrike">
              <a:solidFill>
                <a:srgbClr val="000000"/>
              </a:solidFill>
              <a:latin typeface="Arial"/>
            </a:endParaRPr>
          </a:p>
        </p:txBody>
      </p:sp>
      <p:grpSp>
        <p:nvGrpSpPr>
          <p:cNvPr id="303" name="object 4"/>
          <p:cNvGrpSpPr/>
          <p:nvPr/>
        </p:nvGrpSpPr>
        <p:grpSpPr>
          <a:xfrm>
            <a:off x="2340000" y="360000"/>
            <a:ext cx="1402200" cy="1273320"/>
            <a:chOff x="2340000" y="360000"/>
            <a:chExt cx="1402200" cy="1273320"/>
          </a:xfrm>
        </p:grpSpPr>
        <p:pic>
          <p:nvPicPr>
            <p:cNvPr id="304" name="object 5" descr=""/>
            <p:cNvPicPr/>
            <p:nvPr/>
          </p:nvPicPr>
          <p:blipFill>
            <a:blip r:embed="rId2"/>
            <a:stretch/>
          </p:blipFill>
          <p:spPr>
            <a:xfrm>
              <a:off x="2340000" y="360000"/>
              <a:ext cx="1402200" cy="1272960"/>
            </a:xfrm>
            <a:prstGeom prst="rect">
              <a:avLst/>
            </a:prstGeom>
            <a:ln w="0">
              <a:noFill/>
            </a:ln>
          </p:spPr>
        </p:pic>
        <p:sp>
          <p:nvSpPr>
            <p:cNvPr id="305" name="object 6"/>
            <p:cNvSpPr/>
            <p:nvPr/>
          </p:nvSpPr>
          <p:spPr>
            <a:xfrm>
              <a:off x="2340000" y="360000"/>
              <a:ext cx="1402200" cy="1273320"/>
            </a:xfrm>
            <a:custGeom>
              <a:avLst/>
              <a:gdLst>
                <a:gd name="textAreaLeft" fmla="*/ 0 w 1402200"/>
                <a:gd name="textAreaRight" fmla="*/ 1405800 w 1402200"/>
                <a:gd name="textAreaTop" fmla="*/ 0 h 1273320"/>
                <a:gd name="textAreaBottom" fmla="*/ 1276920 h 1273320"/>
              </a:gdLst>
              <a:ahLst/>
              <a:rect l="textAreaLeft" t="textAreaTop" r="textAreaRight" b="textAreaBottom"/>
              <a:pathLst>
                <a:path w="1282700" h="1189990">
                  <a:moveTo>
                    <a:pt x="0" y="1189786"/>
                  </a:moveTo>
                  <a:lnTo>
                    <a:pt x="1282700" y="1189786"/>
                  </a:lnTo>
                  <a:lnTo>
                    <a:pt x="1282700" y="0"/>
                  </a:lnTo>
                  <a:lnTo>
                    <a:pt x="0" y="0"/>
                  </a:lnTo>
                  <a:lnTo>
                    <a:pt x="0" y="1189786"/>
                  </a:lnTo>
                  <a:close/>
                </a:path>
              </a:pathLst>
            </a:custGeom>
            <a:noFill/>
            <a:ln w="648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grpSp>
      <p:sp>
        <p:nvSpPr>
          <p:cNvPr id="306" name="object 7"/>
          <p:cNvSpPr/>
          <p:nvPr/>
        </p:nvSpPr>
        <p:spPr>
          <a:xfrm>
            <a:off x="197640" y="326880"/>
            <a:ext cx="2139480" cy="3539520"/>
          </a:xfrm>
          <a:prstGeom prst="rect">
            <a:avLst/>
          </a:prstGeom>
          <a:noFill/>
          <a:ln w="0">
            <a:noFill/>
          </a:ln>
        </p:spPr>
        <p:style>
          <a:lnRef idx="0"/>
          <a:fillRef idx="0"/>
          <a:effectRef idx="0"/>
          <a:fontRef idx="minor"/>
        </p:style>
        <p:txBody>
          <a:bodyPr lIns="0" rIns="0" tIns="12600" bIns="0" anchor="t">
            <a:spAutoFit/>
          </a:bodyPr>
          <a:p>
            <a:pPr marL="240840" indent="-76680">
              <a:lnSpc>
                <a:spcPct val="100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Вкрутіть передню частину клапана на балоні в клапан головного баку (Мал.3) </a:t>
            </a:r>
            <a:endParaRPr b="0" lang="ru-RU" sz="800" spc="-1" strike="noStrike">
              <a:solidFill>
                <a:srgbClr val="000000"/>
              </a:solidFill>
              <a:latin typeface="Arial"/>
            </a:endParaRPr>
          </a:p>
          <a:p>
            <a:pPr marL="240840" indent="-76680">
              <a:lnSpc>
                <a:spcPct val="100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Міцно затягніть його рукою, доки він не зафіксується.</a:t>
            </a:r>
            <a:endParaRPr b="0" lang="ru-RU" sz="800" spc="-1" strike="noStrike">
              <a:solidFill>
                <a:srgbClr val="000000"/>
              </a:solidFill>
              <a:latin typeface="Arial"/>
            </a:endParaRPr>
          </a:p>
          <a:p>
            <a:pPr>
              <a:lnSpc>
                <a:spcPct val="100000"/>
              </a:lnSpc>
              <a:spcBef>
                <a:spcPts val="34"/>
              </a:spcBef>
              <a:tabLst>
                <a:tab algn="l" pos="241200"/>
              </a:tabLst>
            </a:pPr>
            <a:endParaRPr b="0" lang="ru-RU" sz="800" spc="-1" strike="noStrike">
              <a:solidFill>
                <a:srgbClr val="000000"/>
              </a:solidFill>
              <a:latin typeface="Arial"/>
            </a:endParaRPr>
          </a:p>
          <a:p>
            <a:pPr marL="12600">
              <a:lnSpc>
                <a:spcPct val="100000"/>
              </a:lnSpc>
              <a:spcBef>
                <a:spcPts val="567"/>
              </a:spcBef>
              <a:tabLst>
                <a:tab algn="l" pos="241200"/>
              </a:tabLst>
            </a:pPr>
            <a:r>
              <a:rPr b="0" lang="ru-RU" sz="800" spc="-12" strike="noStrike">
                <a:solidFill>
                  <a:srgbClr val="231f20"/>
                </a:solidFill>
                <a:latin typeface="Arial"/>
                <a:ea typeface="DejaVu Sans"/>
              </a:rPr>
              <a:t>C.</a:t>
            </a:r>
            <a:r>
              <a:rPr b="0" lang="ru-RU" sz="800" spc="180" strike="noStrike">
                <a:solidFill>
                  <a:srgbClr val="231f20"/>
                </a:solidFill>
                <a:latin typeface="Arial"/>
                <a:ea typeface="DejaVu Sans"/>
              </a:rPr>
              <a:t> </a:t>
            </a:r>
            <a:r>
              <a:rPr b="0" lang="ru-RU" sz="800" spc="-1" strike="noStrike">
                <a:solidFill>
                  <a:srgbClr val="231f20"/>
                </a:solidFill>
                <a:latin typeface="Arial"/>
                <a:ea typeface="DejaVu Sans"/>
              </a:rPr>
              <a:t>Видалення джерел живлення</a:t>
            </a:r>
            <a:endParaRPr b="0" lang="ru-RU" sz="800" spc="-1" strike="noStrike">
              <a:solidFill>
                <a:srgbClr val="000000"/>
              </a:solidFill>
              <a:latin typeface="Arial"/>
            </a:endParaRPr>
          </a:p>
          <a:p>
            <a:pPr marL="241200" indent="-76680">
              <a:lnSpc>
                <a:spcPts val="1049"/>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Шприцемет має бути на запобіжнику!</a:t>
            </a:r>
            <a:endParaRPr b="0" lang="ru-RU" sz="800" spc="-1" strike="noStrike">
              <a:solidFill>
                <a:srgbClr val="000000"/>
              </a:solidFill>
              <a:latin typeface="Arial"/>
            </a:endParaRPr>
          </a:p>
          <a:p>
            <a:pPr marL="241200" indent="-76680">
              <a:lnSpc>
                <a:spcPts val="1049"/>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Для одноразових балонів повільно повертайте адаптер проти годинникової стрілки, доки не буде чути витік повітря.</a:t>
            </a:r>
            <a:r>
              <a:rPr b="0" lang="ru-RU" sz="800" spc="-1" strike="noStrike">
                <a:solidFill>
                  <a:srgbClr val="231f20"/>
                </a:solidFill>
                <a:latin typeface="Arial"/>
                <a:ea typeface="DejaVu Sans"/>
              </a:rPr>
              <a:t>	</a:t>
            </a:r>
            <a:endParaRPr b="0" lang="ru-RU" sz="800" spc="-1" strike="noStrike">
              <a:solidFill>
                <a:srgbClr val="000000"/>
              </a:solidFill>
              <a:latin typeface="Arial"/>
            </a:endParaRPr>
          </a:p>
          <a:p>
            <a:pPr marL="240840" indent="-76680">
              <a:lnSpc>
                <a:spcPts val="1018"/>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Для багаторазових балонів повертайте балон за годинниковою стрілкою.</a:t>
            </a:r>
            <a:endParaRPr b="0" lang="ru-RU" sz="800" spc="-1" strike="noStrike">
              <a:solidFill>
                <a:srgbClr val="000000"/>
              </a:solidFill>
              <a:latin typeface="Arial"/>
            </a:endParaRPr>
          </a:p>
          <a:p>
            <a:pPr marL="240840" indent="-76680">
              <a:lnSpc>
                <a:spcPts val="1018"/>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ПЕРЕВІРЯЙТЕ УЩІЛЬНЮВАЛЬНЕ КІЛЬЦЕ НА АДАПТЕРІ НА БУДЬ-ЯКІ НЕСПРАВНОСТІ, ТАК ЯК ДЕФЕКТИ МОЖУТЬ ПРИЗВЕСТИ ДО ВИПУСКУ ПОВІТРЯ НАВКОЛО КЛАПАНА ГОЛОВНОГО БАКУ.</a:t>
            </a:r>
            <a:endParaRPr b="0" lang="ru-RU" sz="800" spc="-1" strike="noStrike">
              <a:solidFill>
                <a:srgbClr val="000000"/>
              </a:solidFill>
              <a:latin typeface="Arial"/>
            </a:endParaRPr>
          </a:p>
          <a:p>
            <a:pPr marL="240840" indent="-76680">
              <a:lnSpc>
                <a:spcPts val="1018"/>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НЕ НАМАГАЙТЕСЬ ЗАМІНИТИ БАЛОН, КОЛИ ШПРИЦЕМЕТ ЗАРЯДЖЕНИЙ.</a:t>
            </a:r>
            <a:endParaRPr b="0" lang="ru-RU" sz="800" spc="-1" strike="noStrike">
              <a:solidFill>
                <a:srgbClr val="000000"/>
              </a:solidFill>
              <a:latin typeface="Arial"/>
            </a:endParaRPr>
          </a:p>
          <a:p>
            <a:pPr marL="240840" indent="-76680">
              <a:lnSpc>
                <a:spcPts val="1018"/>
              </a:lnSpc>
              <a:spcBef>
                <a:spcPts val="567"/>
              </a:spcBef>
              <a:buClr>
                <a:srgbClr val="231f20"/>
              </a:buClr>
              <a:buFont typeface="Symbol"/>
              <a:buChar char=""/>
              <a:tabLst>
                <a:tab algn="l" pos="469440"/>
                <a:tab algn="l" pos="469800"/>
              </a:tabLst>
            </a:pPr>
            <a:r>
              <a:rPr b="0" lang="ru-RU" sz="800" spc="-1" strike="noStrike">
                <a:solidFill>
                  <a:srgbClr val="231f20"/>
                </a:solidFill>
                <a:latin typeface="Arial"/>
                <a:ea typeface="DejaVu Sans"/>
              </a:rPr>
              <a:t>ЗАВЖДИ ВІДКРИВАЙТЕ ЗАДНЮ ЧАСТИНУ ПРИКЛАДУ (МАЛ.5В)</a:t>
            </a:r>
            <a:endParaRPr b="0" lang="ru-RU" sz="800" spc="-1" strike="noStrike">
              <a:solidFill>
                <a:srgbClr val="000000"/>
              </a:solidFill>
              <a:latin typeface="Arial"/>
            </a:endParaRPr>
          </a:p>
        </p:txBody>
      </p:sp>
      <p:sp>
        <p:nvSpPr>
          <p:cNvPr id="307" name="object 1"/>
          <p:cNvSpPr/>
          <p:nvPr/>
        </p:nvSpPr>
        <p:spPr>
          <a:xfrm>
            <a:off x="3205080" y="1649880"/>
            <a:ext cx="537120" cy="14940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900" spc="-26" strike="noStrike">
                <a:solidFill>
                  <a:srgbClr val="231f20"/>
                </a:solidFill>
                <a:latin typeface="Tahoma"/>
                <a:ea typeface="DejaVu Sans"/>
              </a:rPr>
              <a:t>Мал.</a:t>
            </a:r>
            <a:r>
              <a:rPr b="0" lang="ru-RU" sz="900" spc="-35" strike="noStrike">
                <a:solidFill>
                  <a:srgbClr val="231f20"/>
                </a:solidFill>
                <a:latin typeface="Tahoma"/>
                <a:ea typeface="DejaVu Sans"/>
              </a:rPr>
              <a:t> </a:t>
            </a:r>
            <a:r>
              <a:rPr b="0" lang="ru-RU" sz="900" spc="-1" strike="noStrike">
                <a:solidFill>
                  <a:srgbClr val="231f20"/>
                </a:solidFill>
                <a:latin typeface="Tahoma"/>
                <a:ea typeface="DejaVu Sans"/>
              </a:rPr>
              <a:t>2В</a:t>
            </a:r>
            <a:endParaRPr b="0" lang="ru-RU" sz="900" spc="-1" strike="noStrike">
              <a:solidFill>
                <a:srgbClr val="000000"/>
              </a:solidFill>
              <a:latin typeface="Arial"/>
            </a:endParaRPr>
          </a:p>
        </p:txBody>
      </p:sp>
      <p:sp>
        <p:nvSpPr>
          <p:cNvPr id="308" name="object 8"/>
          <p:cNvSpPr/>
          <p:nvPr/>
        </p:nvSpPr>
        <p:spPr>
          <a:xfrm>
            <a:off x="197640" y="3912840"/>
            <a:ext cx="3579480" cy="586800"/>
          </a:xfrm>
          <a:prstGeom prst="rect">
            <a:avLst/>
          </a:prstGeom>
          <a:noFill/>
          <a:ln w="0">
            <a:noFill/>
          </a:ln>
        </p:spPr>
        <p:style>
          <a:lnRef idx="0"/>
          <a:fillRef idx="0"/>
          <a:effectRef idx="0"/>
          <a:fontRef idx="minor"/>
        </p:style>
        <p:txBody>
          <a:bodyPr lIns="0" rIns="0" tIns="23400" bIns="0" anchor="t">
            <a:spAutoFit/>
          </a:bodyPr>
          <a:p>
            <a:pPr marL="222840">
              <a:lnSpc>
                <a:spcPts val="1018"/>
              </a:lnSpc>
              <a:spcBef>
                <a:spcPts val="184"/>
              </a:spcBef>
            </a:pPr>
            <a:r>
              <a:rPr b="0" lang="ru-RU" sz="800" spc="-1" strike="noStrike">
                <a:solidFill>
                  <a:srgbClr val="000000"/>
                </a:solidFill>
                <a:latin typeface="Arial"/>
                <a:ea typeface="Microsoft YaHei"/>
              </a:rPr>
              <a:t>Не зберігайте шприцемет з повним або частково заповненим газовим балоном.</a:t>
            </a:r>
            <a:endParaRPr b="0" lang="ru-RU" sz="800" spc="-1" strike="noStrike">
              <a:solidFill>
                <a:srgbClr val="000000"/>
              </a:solidFill>
              <a:latin typeface="Arial"/>
            </a:endParaRPr>
          </a:p>
          <a:p>
            <a:pPr marL="222840">
              <a:lnSpc>
                <a:spcPts val="1018"/>
              </a:lnSpc>
              <a:spcBef>
                <a:spcPts val="184"/>
              </a:spcBef>
            </a:pPr>
            <a:r>
              <a:rPr b="0" lang="ru-RU" sz="800" spc="-1" strike="noStrike">
                <a:solidFill>
                  <a:srgbClr val="000000"/>
                </a:solidFill>
                <a:latin typeface="Arial"/>
                <a:ea typeface="Microsoft YaHei"/>
              </a:rPr>
              <a:t>Видалення частково заповнених балонів перед зберіганням</a:t>
            </a:r>
            <a:endParaRPr b="0" lang="ru-RU" sz="800" spc="-1" strike="noStrike">
              <a:solidFill>
                <a:srgbClr val="000000"/>
              </a:solidFill>
              <a:latin typeface="Arial"/>
            </a:endParaRPr>
          </a:p>
          <a:p>
            <a:pPr marL="222840">
              <a:lnSpc>
                <a:spcPts val="1018"/>
              </a:lnSpc>
              <a:spcBef>
                <a:spcPts val="184"/>
              </a:spcBef>
            </a:pPr>
            <a:r>
              <a:rPr b="0" lang="ru-RU" sz="800" spc="-1" strike="noStrike">
                <a:solidFill>
                  <a:srgbClr val="000000"/>
                </a:solidFill>
                <a:latin typeface="Arial"/>
                <a:ea typeface="Microsoft YaHei"/>
              </a:rPr>
              <a:t>може продовжити ефективне використання вашого шприцемета</a:t>
            </a:r>
            <a:r>
              <a:rPr b="1" lang="ru-RU" sz="800" spc="-1" strike="noStrike">
                <a:solidFill>
                  <a:srgbClr val="000000"/>
                </a:solidFill>
                <a:latin typeface="Arial"/>
                <a:ea typeface="Microsoft YaHei"/>
              </a:rPr>
              <a:t>.</a:t>
            </a:r>
            <a:endParaRPr b="0" lang="ru-RU" sz="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9" name="object 3" descr=""/>
          <p:cNvPicPr/>
          <p:nvPr/>
        </p:nvPicPr>
        <p:blipFill>
          <a:blip r:embed="rId1"/>
          <a:stretch/>
        </p:blipFill>
        <p:spPr>
          <a:xfrm>
            <a:off x="2119680" y="988920"/>
            <a:ext cx="1545120" cy="1348560"/>
          </a:xfrm>
          <a:prstGeom prst="rect">
            <a:avLst/>
          </a:prstGeom>
          <a:ln w="0">
            <a:noFill/>
          </a:ln>
        </p:spPr>
      </p:pic>
      <p:sp>
        <p:nvSpPr>
          <p:cNvPr id="310" name="object 4"/>
          <p:cNvSpPr/>
          <p:nvPr/>
        </p:nvSpPr>
        <p:spPr>
          <a:xfrm>
            <a:off x="235080" y="330120"/>
            <a:ext cx="3423600" cy="388800"/>
          </a:xfrm>
          <a:custGeom>
            <a:avLst/>
            <a:gdLst>
              <a:gd name="textAreaLeft" fmla="*/ 0 w 3423600"/>
              <a:gd name="textAreaRight" fmla="*/ 3427200 w 3423600"/>
              <a:gd name="textAreaTop" fmla="*/ 0 h 388800"/>
              <a:gd name="textAreaBottom" fmla="*/ 390960 h 388800"/>
            </a:gdLst>
            <a:ahLst/>
            <a:rect l="textAreaLeft" t="textAreaTop" r="textAreaRight" b="textAreaBottom"/>
            <a:pathLst>
              <a:path w="3416300" h="760730">
                <a:moveTo>
                  <a:pt x="3416300" y="0"/>
                </a:moveTo>
                <a:lnTo>
                  <a:pt x="0" y="0"/>
                </a:lnTo>
                <a:lnTo>
                  <a:pt x="0" y="760729"/>
                </a:lnTo>
                <a:lnTo>
                  <a:pt x="3416300" y="760729"/>
                </a:lnTo>
                <a:lnTo>
                  <a:pt x="3416300" y="0"/>
                </a:lnTo>
                <a:close/>
              </a:path>
            </a:pathLst>
          </a:custGeom>
          <a:solidFill>
            <a:srgbClr val="e6e7e8"/>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311" name="object 5"/>
          <p:cNvSpPr/>
          <p:nvPr/>
        </p:nvSpPr>
        <p:spPr>
          <a:xfrm>
            <a:off x="235080" y="330120"/>
            <a:ext cx="3423600" cy="388800"/>
          </a:xfrm>
          <a:custGeom>
            <a:avLst/>
            <a:gdLst>
              <a:gd name="textAreaLeft" fmla="*/ 0 w 3423600"/>
              <a:gd name="textAreaRight" fmla="*/ 3427200 w 3423600"/>
              <a:gd name="textAreaTop" fmla="*/ 0 h 388800"/>
              <a:gd name="textAreaBottom" fmla="*/ 390960 h 388800"/>
            </a:gdLst>
            <a:ahLst/>
            <a:rect l="textAreaLeft" t="textAreaTop" r="textAreaRight" b="textAreaBottom"/>
            <a:pathLst>
              <a:path w="3416300" h="760730">
                <a:moveTo>
                  <a:pt x="0" y="760729"/>
                </a:moveTo>
                <a:lnTo>
                  <a:pt x="3416300" y="760729"/>
                </a:lnTo>
                <a:lnTo>
                  <a:pt x="3416300" y="0"/>
                </a:lnTo>
                <a:lnTo>
                  <a:pt x="0" y="0"/>
                </a:lnTo>
                <a:lnTo>
                  <a:pt x="0" y="760729"/>
                </a:lnTo>
                <a:close/>
              </a:path>
            </a:pathLst>
          </a:custGeom>
          <a:noFill/>
          <a:ln w="1260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312" name="object 6"/>
          <p:cNvSpPr/>
          <p:nvPr/>
        </p:nvSpPr>
        <p:spPr>
          <a:xfrm>
            <a:off x="2464200" y="4763160"/>
            <a:ext cx="1202760" cy="146880"/>
          </a:xfrm>
          <a:prstGeom prst="rect">
            <a:avLst/>
          </a:prstGeom>
          <a:noFill/>
          <a:ln w="0">
            <a:noFill/>
          </a:ln>
        </p:spPr>
        <p:style>
          <a:lnRef idx="0"/>
          <a:fillRef idx="0"/>
          <a:effectRef idx="0"/>
          <a:fontRef idx="minor"/>
        </p:style>
        <p:txBody>
          <a:bodyPr lIns="0" rIns="0" tIns="12600" bIns="0" anchor="t">
            <a:spAutoFit/>
          </a:bodyPr>
          <a:p>
            <a:pPr>
              <a:lnSpc>
                <a:spcPct val="100000"/>
              </a:lnSpc>
            </a:pPr>
            <a:endParaRPr b="0" lang="ru-RU" sz="1800" spc="-1" strike="noStrike">
              <a:solidFill>
                <a:srgbClr val="000000"/>
              </a:solidFill>
              <a:latin typeface="Arial"/>
              <a:ea typeface="DejaVu Sans"/>
            </a:endParaRPr>
          </a:p>
        </p:txBody>
      </p:sp>
      <p:sp>
        <p:nvSpPr>
          <p:cNvPr id="313" name="object 7"/>
          <p:cNvSpPr/>
          <p:nvPr/>
        </p:nvSpPr>
        <p:spPr>
          <a:xfrm>
            <a:off x="216000" y="3013920"/>
            <a:ext cx="3201480" cy="597600"/>
          </a:xfrm>
          <a:prstGeom prst="rect">
            <a:avLst/>
          </a:prstGeom>
          <a:noFill/>
          <a:ln w="0">
            <a:noFill/>
          </a:ln>
        </p:spPr>
        <p:style>
          <a:lnRef idx="0"/>
          <a:fillRef idx="0"/>
          <a:effectRef idx="0"/>
          <a:fontRef idx="minor"/>
        </p:style>
        <p:txBody>
          <a:bodyPr lIns="0" rIns="0" tIns="88920" bIns="0" anchor="t">
            <a:spAutoFit/>
          </a:bodyPr>
          <a:p>
            <a:pPr marL="12600">
              <a:lnSpc>
                <a:spcPct val="100000"/>
              </a:lnSpc>
              <a:spcBef>
                <a:spcPts val="700"/>
              </a:spcBef>
            </a:pPr>
            <a:r>
              <a:rPr b="1" lang="ru-RU" sz="800" spc="12" strike="noStrike">
                <a:solidFill>
                  <a:srgbClr val="231f20"/>
                </a:solidFill>
                <a:latin typeface="Arial"/>
                <a:ea typeface="DejaVu Sans"/>
              </a:rPr>
              <a:t>Крок</a:t>
            </a:r>
            <a:r>
              <a:rPr b="1" lang="ru-RU" sz="800" spc="-26" strike="noStrike">
                <a:solidFill>
                  <a:srgbClr val="231f20"/>
                </a:solidFill>
                <a:latin typeface="Arial"/>
                <a:ea typeface="DejaVu Sans"/>
              </a:rPr>
              <a:t> </a:t>
            </a:r>
            <a:r>
              <a:rPr b="1" lang="ru-RU" sz="800" spc="-55" strike="noStrike">
                <a:solidFill>
                  <a:srgbClr val="231f20"/>
                </a:solidFill>
                <a:latin typeface="Arial"/>
                <a:ea typeface="DejaVu Sans"/>
              </a:rPr>
              <a:t>5.</a:t>
            </a:r>
            <a:r>
              <a:rPr b="1" lang="ru-RU" sz="800" spc="180" strike="noStrike">
                <a:solidFill>
                  <a:srgbClr val="231f20"/>
                </a:solidFill>
                <a:latin typeface="Arial"/>
                <a:ea typeface="DejaVu Sans"/>
              </a:rPr>
              <a:t> </a:t>
            </a:r>
            <a:r>
              <a:rPr b="1" lang="ru-RU" sz="800" spc="-1" strike="noStrike">
                <a:solidFill>
                  <a:srgbClr val="231f20"/>
                </a:solidFill>
                <a:latin typeface="Arial"/>
                <a:ea typeface="DejaVu Sans"/>
              </a:rPr>
              <a:t>ЗАВАНТАЖЕННЯ ТА РОЗВАНТАЖЕННЯ ШПРИЦІВ</a:t>
            </a:r>
            <a:endParaRPr b="0" lang="ru-RU" sz="800" spc="-1" strike="noStrike">
              <a:solidFill>
                <a:srgbClr val="000000"/>
              </a:solidFill>
              <a:latin typeface="Arial"/>
            </a:endParaRPr>
          </a:p>
          <a:p>
            <a:pPr marL="12600">
              <a:lnSpc>
                <a:spcPct val="100000"/>
              </a:lnSpc>
              <a:spcBef>
                <a:spcPts val="567"/>
              </a:spcBef>
            </a:pPr>
            <a:r>
              <a:rPr b="0" lang="ru-RU" sz="800" spc="-1" strike="noStrike">
                <a:solidFill>
                  <a:srgbClr val="231f20"/>
                </a:solidFill>
                <a:latin typeface="Arial"/>
                <a:ea typeface="DejaVu Sans"/>
              </a:rPr>
              <a:t>A.</a:t>
            </a:r>
            <a:r>
              <a:rPr b="0" lang="ru-RU" sz="800" spc="-46" strike="noStrike">
                <a:solidFill>
                  <a:srgbClr val="231f20"/>
                </a:solidFill>
                <a:latin typeface="Arial"/>
                <a:ea typeface="DejaVu Sans"/>
              </a:rPr>
              <a:t> </a:t>
            </a:r>
            <a:r>
              <a:rPr b="0" lang="ru-RU" sz="800" spc="-1" strike="noStrike">
                <a:solidFill>
                  <a:srgbClr val="231f20"/>
                </a:solidFill>
                <a:latin typeface="Arial"/>
                <a:ea typeface="DejaVu Sans"/>
              </a:rPr>
              <a:t>Завантаження шприців:</a:t>
            </a:r>
            <a:endParaRPr b="0" lang="ru-RU" sz="800" spc="-1" strike="noStrike">
              <a:solidFill>
                <a:srgbClr val="000000"/>
              </a:solidFill>
              <a:latin typeface="Arial"/>
            </a:endParaRPr>
          </a:p>
          <a:p>
            <a:pPr marL="241200" indent="-76680">
              <a:lnSpc>
                <a:spcPct val="100000"/>
              </a:lnSpc>
              <a:spcBef>
                <a:spcPts val="567"/>
              </a:spcBef>
              <a:buClr>
                <a:srgbClr val="231f20"/>
              </a:buClr>
              <a:buFont typeface="Symbol"/>
              <a:buChar char=""/>
              <a:tabLst>
                <a:tab algn="l" pos="241200"/>
              </a:tabLst>
            </a:pPr>
            <a:r>
              <a:rPr b="0" lang="ru-RU" sz="800" spc="-1" strike="noStrike">
                <a:solidFill>
                  <a:srgbClr val="231f20"/>
                </a:solidFill>
                <a:latin typeface="Arial"/>
                <a:ea typeface="DejaVu Sans"/>
              </a:rPr>
              <a:t>Шприцемет має бути на запобіжнику!</a:t>
            </a:r>
            <a:endParaRPr b="0" lang="ru-RU" sz="800" spc="-1" strike="noStrike">
              <a:solidFill>
                <a:srgbClr val="000000"/>
              </a:solidFill>
              <a:latin typeface="Arial"/>
            </a:endParaRPr>
          </a:p>
        </p:txBody>
      </p:sp>
      <p:sp>
        <p:nvSpPr>
          <p:cNvPr id="314" name="object 8"/>
          <p:cNvSpPr/>
          <p:nvPr/>
        </p:nvSpPr>
        <p:spPr>
          <a:xfrm>
            <a:off x="186120" y="2596320"/>
            <a:ext cx="3412800" cy="181440"/>
          </a:xfrm>
          <a:custGeom>
            <a:avLst/>
            <a:gdLst>
              <a:gd name="textAreaLeft" fmla="*/ 0 w 3412800"/>
              <a:gd name="textAreaRight" fmla="*/ 3416400 w 3412800"/>
              <a:gd name="textAreaTop" fmla="*/ 0 h 181440"/>
              <a:gd name="textAreaBottom" fmla="*/ 183960 h 181440"/>
            </a:gdLst>
            <a:ahLst/>
            <a:rect l="textAreaLeft" t="textAreaTop" r="textAreaRight" b="textAreaBottom"/>
            <a:pathLst>
              <a:path w="3416300" h="337819">
                <a:moveTo>
                  <a:pt x="3416300" y="0"/>
                </a:moveTo>
                <a:lnTo>
                  <a:pt x="0" y="0"/>
                </a:lnTo>
                <a:lnTo>
                  <a:pt x="0" y="337819"/>
                </a:lnTo>
                <a:lnTo>
                  <a:pt x="3416300" y="337819"/>
                </a:lnTo>
                <a:lnTo>
                  <a:pt x="3416300" y="0"/>
                </a:lnTo>
                <a:close/>
              </a:path>
            </a:pathLst>
          </a:custGeom>
          <a:solidFill>
            <a:srgbClr val="e6e7e8"/>
          </a:solidFill>
          <a:ln w="0">
            <a:noFill/>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315" name="object 9"/>
          <p:cNvSpPr/>
          <p:nvPr/>
        </p:nvSpPr>
        <p:spPr>
          <a:xfrm>
            <a:off x="186120" y="2595600"/>
            <a:ext cx="3412800" cy="182520"/>
          </a:xfrm>
          <a:prstGeom prst="rect">
            <a:avLst/>
          </a:prstGeom>
          <a:noFill/>
          <a:ln w="12600">
            <a:solidFill>
              <a:srgbClr val="231f20"/>
            </a:solidFill>
            <a:round/>
          </a:ln>
        </p:spPr>
        <p:style>
          <a:lnRef idx="0"/>
          <a:fillRef idx="0"/>
          <a:effectRef idx="0"/>
          <a:fontRef idx="minor"/>
        </p:style>
        <p:txBody>
          <a:bodyPr lIns="0" rIns="0" tIns="34920" bIns="0" anchor="t">
            <a:spAutoFit/>
          </a:bodyPr>
          <a:p>
            <a:pPr marL="286920" indent="-158040">
              <a:lnSpc>
                <a:spcPct val="101000"/>
              </a:lnSpc>
              <a:spcBef>
                <a:spcPts val="275"/>
              </a:spcBef>
              <a:tabLst>
                <a:tab algn="l" pos="0"/>
              </a:tabLst>
            </a:pPr>
            <a:r>
              <a:rPr b="1" lang="ru-RU" sz="800" spc="18" strike="noStrike" baseline="-33000">
                <a:solidFill>
                  <a:srgbClr val="231f20"/>
                </a:solidFill>
                <a:latin typeface="Arial"/>
                <a:ea typeface="DejaVu Sans"/>
              </a:rPr>
              <a:t> </a:t>
            </a:r>
            <a:r>
              <a:rPr b="1" lang="ru-RU" sz="800" spc="77" strike="noStrike">
                <a:solidFill>
                  <a:srgbClr val="231f20"/>
                </a:solidFill>
                <a:latin typeface="Arial"/>
                <a:ea typeface="DejaVu Sans"/>
              </a:rPr>
              <a:t> </a:t>
            </a:r>
            <a:r>
              <a:rPr b="1" lang="ru-RU" sz="800" spc="-1" strike="noStrike">
                <a:solidFill>
                  <a:srgbClr val="231f20"/>
                </a:solidFill>
                <a:latin typeface="Arial"/>
                <a:ea typeface="DejaVu Sans"/>
              </a:rPr>
              <a:t>БУДЬТЕ ОБЕРЕЖНИМИ ПРИ ПОВОДЖЕННІ ЗІ ШПРИЦАМИ</a:t>
            </a:r>
            <a:endParaRPr b="0" lang="ru-RU" sz="800" spc="-1" strike="noStrike">
              <a:solidFill>
                <a:srgbClr val="000000"/>
              </a:solidFill>
              <a:latin typeface="Arial"/>
            </a:endParaRPr>
          </a:p>
        </p:txBody>
      </p:sp>
      <p:pic>
        <p:nvPicPr>
          <p:cNvPr id="316" name="object 10" descr=""/>
          <p:cNvPicPr/>
          <p:nvPr/>
        </p:nvPicPr>
        <p:blipFill>
          <a:blip r:embed="rId2"/>
          <a:stretch/>
        </p:blipFill>
        <p:spPr>
          <a:xfrm>
            <a:off x="720000" y="3723480"/>
            <a:ext cx="2802600" cy="954000"/>
          </a:xfrm>
          <a:prstGeom prst="rect">
            <a:avLst/>
          </a:prstGeom>
          <a:ln w="0">
            <a:noFill/>
          </a:ln>
        </p:spPr>
      </p:pic>
      <p:sp>
        <p:nvSpPr>
          <p:cNvPr id="317" name="object 11"/>
          <p:cNvSpPr/>
          <p:nvPr/>
        </p:nvSpPr>
        <p:spPr>
          <a:xfrm>
            <a:off x="720000" y="4529880"/>
            <a:ext cx="442440" cy="133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1" strike="noStrike">
                <a:solidFill>
                  <a:srgbClr val="231f20"/>
                </a:solidFill>
                <a:latin typeface="Arial"/>
                <a:ea typeface="DejaVu Sans"/>
              </a:rPr>
              <a:t>5</a:t>
            </a:r>
            <a:endParaRPr b="0" lang="ru-RU" sz="800" spc="-1" strike="noStrike">
              <a:solidFill>
                <a:srgbClr val="000000"/>
              </a:solidFill>
              <a:latin typeface="Arial"/>
            </a:endParaRPr>
          </a:p>
        </p:txBody>
      </p:sp>
      <p:sp>
        <p:nvSpPr>
          <p:cNvPr id="318" name="object 12"/>
          <p:cNvSpPr/>
          <p:nvPr/>
        </p:nvSpPr>
        <p:spPr>
          <a:xfrm>
            <a:off x="496800" y="344160"/>
            <a:ext cx="3163680" cy="166320"/>
          </a:xfrm>
          <a:prstGeom prst="rect">
            <a:avLst/>
          </a:prstGeom>
          <a:noFill/>
          <a:ln w="0">
            <a:noFill/>
          </a:ln>
        </p:spPr>
        <p:style>
          <a:lnRef idx="0"/>
          <a:fillRef idx="0"/>
          <a:effectRef idx="0"/>
          <a:fontRef idx="minor"/>
        </p:style>
        <p:txBody>
          <a:bodyPr lIns="0" rIns="0" tIns="12600" bIns="0" anchor="t">
            <a:spAutoFit/>
          </a:bodyPr>
          <a:p>
            <a:pPr>
              <a:lnSpc>
                <a:spcPct val="100000"/>
              </a:lnSpc>
            </a:pPr>
            <a:endParaRPr b="0" lang="ru-RU" sz="1800" spc="-1" strike="noStrike">
              <a:solidFill>
                <a:srgbClr val="000000"/>
              </a:solidFill>
              <a:latin typeface="Arial"/>
              <a:ea typeface="DejaVu Sans"/>
            </a:endParaRPr>
          </a:p>
        </p:txBody>
      </p:sp>
      <p:sp>
        <p:nvSpPr>
          <p:cNvPr id="319" name="object 13"/>
          <p:cNvSpPr/>
          <p:nvPr/>
        </p:nvSpPr>
        <p:spPr>
          <a:xfrm>
            <a:off x="496800" y="393840"/>
            <a:ext cx="3117960" cy="135000"/>
          </a:xfrm>
          <a:prstGeom prst="rect">
            <a:avLst/>
          </a:prstGeom>
          <a:noFill/>
          <a:ln w="0">
            <a:noFill/>
          </a:ln>
        </p:spPr>
        <p:style>
          <a:lnRef idx="0"/>
          <a:fillRef idx="0"/>
          <a:effectRef idx="0"/>
          <a:fontRef idx="minor"/>
        </p:style>
        <p:txBody>
          <a:bodyPr lIns="0" rIns="0" tIns="12600" bIns="0" anchor="t">
            <a:spAutoFit/>
          </a:bodyPr>
          <a:p>
            <a:pPr marL="82440" algn="just">
              <a:lnSpc>
                <a:spcPct val="101000"/>
              </a:lnSpc>
              <a:spcBef>
                <a:spcPts val="79"/>
              </a:spcBef>
            </a:pPr>
            <a:r>
              <a:rPr b="1" lang="ru-RU" sz="800" spc="-1" strike="noStrike">
                <a:solidFill>
                  <a:srgbClr val="231f20"/>
                </a:solidFill>
                <a:latin typeface="Arial"/>
                <a:ea typeface="DejaVu Sans"/>
              </a:rPr>
              <a:t>НЕ ДОПУСКАТИ НАГРІВАННЯ БАЛОНІВ СО2 БІЛЬШЕ 49 </a:t>
            </a:r>
            <a:r>
              <a:rPr b="1" lang="ru-RU" sz="800" spc="-12" strike="noStrike">
                <a:solidFill>
                  <a:srgbClr val="231f20"/>
                </a:solidFill>
                <a:latin typeface="Arial"/>
                <a:ea typeface="DejaVu Sans"/>
              </a:rPr>
              <a:t>°C</a:t>
            </a:r>
            <a:endParaRPr b="0" lang="ru-RU" sz="800" spc="-1" strike="noStrike">
              <a:solidFill>
                <a:srgbClr val="000000"/>
              </a:solidFill>
              <a:latin typeface="Arial"/>
            </a:endParaRPr>
          </a:p>
        </p:txBody>
      </p:sp>
      <p:sp>
        <p:nvSpPr>
          <p:cNvPr id="320" name="object 14"/>
          <p:cNvSpPr/>
          <p:nvPr/>
        </p:nvSpPr>
        <p:spPr>
          <a:xfrm>
            <a:off x="194760" y="900000"/>
            <a:ext cx="1784520" cy="1584360"/>
          </a:xfrm>
          <a:prstGeom prst="rect">
            <a:avLst/>
          </a:prstGeom>
          <a:noFill/>
          <a:ln w="0">
            <a:noFill/>
          </a:ln>
        </p:spPr>
        <p:style>
          <a:lnRef idx="0"/>
          <a:fillRef idx="0"/>
          <a:effectRef idx="0"/>
          <a:fontRef idx="minor"/>
        </p:style>
        <p:txBody>
          <a:bodyPr lIns="0" rIns="0" tIns="10080" bIns="0" anchor="t">
            <a:spAutoFit/>
          </a:bodyPr>
          <a:p>
            <a:pPr marL="82440" algn="just">
              <a:lnSpc>
                <a:spcPct val="101000"/>
              </a:lnSpc>
              <a:spcBef>
                <a:spcPts val="567"/>
              </a:spcBef>
            </a:pPr>
            <a:r>
              <a:rPr b="1" lang="ru-RU" sz="800" spc="-26" strike="noStrike">
                <a:solidFill>
                  <a:srgbClr val="231f20"/>
                </a:solidFill>
                <a:latin typeface="Arial"/>
                <a:ea typeface="DejaVu Sans"/>
              </a:rPr>
              <a:t>КРОК </a:t>
            </a:r>
            <a:r>
              <a:rPr b="1" lang="ru-RU" sz="800" spc="-55" strike="noStrike">
                <a:solidFill>
                  <a:srgbClr val="231f20"/>
                </a:solidFill>
                <a:latin typeface="Arial"/>
                <a:ea typeface="DejaVu Sans"/>
              </a:rPr>
              <a:t>4.</a:t>
            </a:r>
            <a:r>
              <a:rPr b="1" lang="ru-RU" sz="800" spc="63" strike="noStrike">
                <a:solidFill>
                  <a:srgbClr val="231f20"/>
                </a:solidFill>
                <a:latin typeface="Arial"/>
                <a:ea typeface="DejaVu Sans"/>
              </a:rPr>
              <a:t> </a:t>
            </a:r>
            <a:r>
              <a:rPr b="1" lang="ru-RU" sz="800" spc="-1" strike="noStrike">
                <a:solidFill>
                  <a:srgbClr val="231f20"/>
                </a:solidFill>
                <a:latin typeface="Arial"/>
                <a:ea typeface="DejaVu Sans"/>
              </a:rPr>
              <a:t>Регулювання швидкості (потужності)</a:t>
            </a:r>
            <a:endParaRPr b="0" lang="ru-RU" sz="800" spc="-1" strike="noStrike">
              <a:solidFill>
                <a:srgbClr val="000000"/>
              </a:solidFill>
              <a:latin typeface="Arial"/>
            </a:endParaRPr>
          </a:p>
          <a:p>
            <a:pPr marL="25560" algn="just">
              <a:lnSpc>
                <a:spcPct val="115000"/>
              </a:lnSpc>
              <a:spcBef>
                <a:spcPts val="567"/>
              </a:spcBef>
              <a:spcAft>
                <a:spcPts val="283"/>
              </a:spcAft>
            </a:pPr>
            <a:r>
              <a:rPr b="0" lang="ru-RU" sz="800" spc="-1" strike="noStrike">
                <a:solidFill>
                  <a:srgbClr val="231f20"/>
                </a:solidFill>
                <a:latin typeface="Arial"/>
                <a:ea typeface="DejaVu Sans"/>
              </a:rPr>
              <a:t> </a:t>
            </a:r>
            <a:r>
              <a:rPr b="0" lang="ru-RU" sz="800" spc="-1" strike="noStrike">
                <a:solidFill>
                  <a:srgbClr val="231f20"/>
                </a:solidFill>
                <a:latin typeface="Arial"/>
                <a:ea typeface="DejaVu Sans"/>
              </a:rPr>
              <a:t>Швидкість шприца можна збільшити або зменшити обертаючи кільце регулювання управління потужності розташоване позаду передпліччя (див Мал.4) Щоб збільшити тиск - поверніть кільце проти годинникової стрілки; щоб зменшити тиск - обертайте кільце за годинниковою стрілкою.</a:t>
            </a:r>
            <a:endParaRPr b="0" lang="ru-RU" sz="800" spc="-1" strike="noStrike">
              <a:solidFill>
                <a:srgbClr val="000000"/>
              </a:solidFill>
              <a:latin typeface="Arial"/>
            </a:endParaRPr>
          </a:p>
        </p:txBody>
      </p:sp>
      <p:sp>
        <p:nvSpPr>
          <p:cNvPr id="321" name="object 16"/>
          <p:cNvSpPr/>
          <p:nvPr/>
        </p:nvSpPr>
        <p:spPr>
          <a:xfrm>
            <a:off x="364680" y="408240"/>
            <a:ext cx="54360" cy="149400"/>
          </a:xfrm>
          <a:prstGeom prst="rect">
            <a:avLst/>
          </a:prstGeom>
          <a:noFill/>
          <a:ln w="0">
            <a:noFill/>
          </a:ln>
        </p:spPr>
        <p:style>
          <a:lnRef idx="0"/>
          <a:fillRef idx="0"/>
          <a:effectRef idx="0"/>
          <a:fontRef idx="minor"/>
        </p:style>
        <p:txBody>
          <a:bodyPr lIns="0" rIns="0" tIns="12600" bIns="0" anchor="t">
            <a:spAutoFit/>
          </a:bodyPr>
          <a:p>
            <a:pPr>
              <a:lnSpc>
                <a:spcPct val="100000"/>
              </a:lnSpc>
              <a:spcBef>
                <a:spcPts val="99"/>
              </a:spcBef>
            </a:pPr>
            <a:r>
              <a:rPr b="1" lang="ru-RU" sz="900" spc="-1" strike="noStrike">
                <a:solidFill>
                  <a:srgbClr val="231f20"/>
                </a:solidFill>
                <a:latin typeface="Trebuchet MS"/>
                <a:ea typeface="DejaVu Sans"/>
              </a:rPr>
              <a:t>!</a:t>
            </a:r>
            <a:endParaRPr b="0" lang="ru-RU" sz="900" spc="-1" strike="noStrike">
              <a:solidFill>
                <a:srgbClr val="000000"/>
              </a:solidFill>
              <a:latin typeface="Arial"/>
            </a:endParaRPr>
          </a:p>
        </p:txBody>
      </p:sp>
      <p:sp>
        <p:nvSpPr>
          <p:cNvPr id="322" name="object 17"/>
          <p:cNvSpPr/>
          <p:nvPr/>
        </p:nvSpPr>
        <p:spPr>
          <a:xfrm>
            <a:off x="296640" y="393840"/>
            <a:ext cx="193320" cy="167040"/>
          </a:xfrm>
          <a:custGeom>
            <a:avLst/>
            <a:gdLst>
              <a:gd name="textAreaLeft" fmla="*/ 0 w 193320"/>
              <a:gd name="textAreaRight" fmla="*/ 196920 w 193320"/>
              <a:gd name="textAreaTop" fmla="*/ 0 h 167040"/>
              <a:gd name="textAreaBottom" fmla="*/ 170640 h 167040"/>
            </a:gdLst>
            <a:ahLst/>
            <a:rect l="textAreaLeft" t="textAreaTop" r="textAreaRight" b="textAreaBottom"/>
            <a:pathLst>
              <a:path w="196850" h="170815">
                <a:moveTo>
                  <a:pt x="98247" y="0"/>
                </a:moveTo>
                <a:lnTo>
                  <a:pt x="0" y="170776"/>
                </a:lnTo>
                <a:lnTo>
                  <a:pt x="196494" y="170776"/>
                </a:lnTo>
                <a:lnTo>
                  <a:pt x="98247" y="0"/>
                </a:lnTo>
                <a:close/>
              </a:path>
            </a:pathLst>
          </a:custGeom>
          <a:noFill/>
          <a:ln w="12600">
            <a:solidFill>
              <a:srgbClr val="231f20"/>
            </a:solidFill>
            <a:round/>
          </a:ln>
        </p:spPr>
        <p:style>
          <a:lnRef idx="0"/>
          <a:fillRef idx="0"/>
          <a:effectRef idx="0"/>
          <a:fontRef idx="minor"/>
        </p:style>
        <p:txBody>
          <a:bodyPr lIns="0" rIns="0" tIns="0" bIns="0" anchor="t">
            <a:noAutofit/>
          </a:bodyPr>
          <a:p>
            <a:pPr>
              <a:lnSpc>
                <a:spcPct val="100000"/>
              </a:lnSpc>
            </a:pPr>
            <a:endParaRPr b="0" lang="ru-RU" sz="1800" spc="-1" strike="noStrike">
              <a:solidFill>
                <a:srgbClr val="000000"/>
              </a:solidFill>
              <a:latin typeface="Arial"/>
              <a:ea typeface="DejaVu Sans"/>
            </a:endParaRPr>
          </a:p>
        </p:txBody>
      </p:sp>
      <p:sp>
        <p:nvSpPr>
          <p:cNvPr id="323" name="object 51"/>
          <p:cNvSpPr/>
          <p:nvPr/>
        </p:nvSpPr>
        <p:spPr>
          <a:xfrm>
            <a:off x="3127680" y="2340000"/>
            <a:ext cx="537120" cy="133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1" strike="noStrike">
                <a:solidFill>
                  <a:srgbClr val="231f20"/>
                </a:solidFill>
                <a:latin typeface="Arial"/>
                <a:ea typeface="DejaVu Sans"/>
              </a:rPr>
              <a:t>4</a:t>
            </a:r>
            <a:endParaRPr b="0" lang="ru-RU" sz="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4" name="object 2" descr=""/>
          <p:cNvPicPr/>
          <p:nvPr/>
        </p:nvPicPr>
        <p:blipFill>
          <a:blip r:embed="rId1"/>
          <a:stretch/>
        </p:blipFill>
        <p:spPr>
          <a:xfrm>
            <a:off x="2161440" y="311040"/>
            <a:ext cx="1492560" cy="1361880"/>
          </a:xfrm>
          <a:prstGeom prst="rect">
            <a:avLst/>
          </a:prstGeom>
          <a:ln w="0">
            <a:noFill/>
          </a:ln>
        </p:spPr>
      </p:pic>
      <p:sp>
        <p:nvSpPr>
          <p:cNvPr id="325" name="object 3"/>
          <p:cNvSpPr/>
          <p:nvPr/>
        </p:nvSpPr>
        <p:spPr>
          <a:xfrm>
            <a:off x="216000" y="4763160"/>
            <a:ext cx="769320" cy="146880"/>
          </a:xfrm>
          <a:prstGeom prst="rect">
            <a:avLst/>
          </a:prstGeom>
          <a:noFill/>
          <a:ln w="0">
            <a:noFill/>
          </a:ln>
        </p:spPr>
        <p:style>
          <a:lnRef idx="0"/>
          <a:fillRef idx="0"/>
          <a:effectRef idx="0"/>
          <a:fontRef idx="minor"/>
        </p:style>
        <p:txBody>
          <a:bodyPr lIns="0" rIns="0" tIns="12600" bIns="0" anchor="t">
            <a:spAutoFit/>
          </a:bodyPr>
          <a:p>
            <a:pPr>
              <a:lnSpc>
                <a:spcPct val="100000"/>
              </a:lnSpc>
            </a:pPr>
            <a:endParaRPr b="0" lang="ru-RU" sz="1800" spc="-1" strike="noStrike">
              <a:solidFill>
                <a:srgbClr val="000000"/>
              </a:solidFill>
              <a:latin typeface="Arial"/>
              <a:ea typeface="DejaVu Sans"/>
            </a:endParaRPr>
          </a:p>
        </p:txBody>
      </p:sp>
      <p:pic>
        <p:nvPicPr>
          <p:cNvPr id="326" name="object 4" descr=""/>
          <p:cNvPicPr/>
          <p:nvPr/>
        </p:nvPicPr>
        <p:blipFill>
          <a:blip r:embed="rId2"/>
          <a:stretch/>
        </p:blipFill>
        <p:spPr>
          <a:xfrm>
            <a:off x="2161440" y="3362760"/>
            <a:ext cx="1492560" cy="1361880"/>
          </a:xfrm>
          <a:prstGeom prst="rect">
            <a:avLst/>
          </a:prstGeom>
          <a:ln w="0">
            <a:noFill/>
          </a:ln>
        </p:spPr>
      </p:pic>
      <p:pic>
        <p:nvPicPr>
          <p:cNvPr id="327" name="object 5" descr=""/>
          <p:cNvPicPr/>
          <p:nvPr/>
        </p:nvPicPr>
        <p:blipFill>
          <a:blip r:embed="rId3"/>
          <a:stretch/>
        </p:blipFill>
        <p:spPr>
          <a:xfrm>
            <a:off x="457200" y="3643560"/>
            <a:ext cx="1491840" cy="1089720"/>
          </a:xfrm>
          <a:prstGeom prst="rect">
            <a:avLst/>
          </a:prstGeom>
          <a:ln w="0">
            <a:noFill/>
          </a:ln>
        </p:spPr>
      </p:pic>
      <p:sp>
        <p:nvSpPr>
          <p:cNvPr id="328" name="object 6"/>
          <p:cNvSpPr/>
          <p:nvPr/>
        </p:nvSpPr>
        <p:spPr>
          <a:xfrm>
            <a:off x="180000" y="369360"/>
            <a:ext cx="1872360" cy="3252960"/>
          </a:xfrm>
          <a:prstGeom prst="rect">
            <a:avLst/>
          </a:prstGeom>
          <a:noFill/>
          <a:ln w="0">
            <a:noFill/>
          </a:ln>
        </p:spPr>
        <p:style>
          <a:lnRef idx="0"/>
          <a:fillRef idx="0"/>
          <a:effectRef idx="0"/>
          <a:fontRef idx="minor"/>
        </p:style>
        <p:txBody>
          <a:bodyPr lIns="0" rIns="0" tIns="12600" bIns="0" anchor="t">
            <a:spAutoFit/>
          </a:bodyPr>
          <a:p>
            <a:pPr marL="88920" indent="-76680">
              <a:lnSpc>
                <a:spcPct val="100000"/>
              </a:lnSpc>
              <a:spcBef>
                <a:spcPts val="567"/>
              </a:spcBef>
              <a:buClr>
                <a:srgbClr val="231f20"/>
              </a:buClr>
              <a:buFont typeface="Symbol"/>
              <a:buChar char=""/>
              <a:tabLst>
                <a:tab algn="l" pos="89640"/>
              </a:tabLst>
            </a:pPr>
            <a:r>
              <a:rPr b="0" lang="ru-RU" sz="800" spc="-1" strike="noStrike">
                <a:solidFill>
                  <a:srgbClr val="231f20"/>
                </a:solidFill>
                <a:latin typeface="Arial"/>
                <a:ea typeface="DejaVu Sans"/>
              </a:rPr>
              <a:t>Тримайте шприцемет у безпечному напрямку.</a:t>
            </a:r>
            <a:endParaRPr b="0" lang="ru-RU" sz="800" spc="-1" strike="noStrike">
              <a:solidFill>
                <a:srgbClr val="000000"/>
              </a:solidFill>
              <a:latin typeface="Arial"/>
            </a:endParaRPr>
          </a:p>
          <a:p>
            <a:pPr marL="88920" indent="-76680">
              <a:lnSpc>
                <a:spcPct val="100000"/>
              </a:lnSpc>
              <a:spcBef>
                <a:spcPts val="567"/>
              </a:spcBef>
              <a:buClr>
                <a:srgbClr val="231f20"/>
              </a:buClr>
              <a:buFont typeface="Symbol"/>
              <a:buChar char=""/>
              <a:tabLst>
                <a:tab algn="l" pos="84960"/>
              </a:tabLst>
            </a:pPr>
            <a:r>
              <a:rPr b="0" lang="ru-RU" sz="800" spc="4" strike="noStrike">
                <a:solidFill>
                  <a:srgbClr val="231f20"/>
                </a:solidFill>
                <a:latin typeface="Arial"/>
                <a:ea typeface="DejaVu Sans"/>
              </a:rPr>
              <a:t>Відкрийте задню частину прикладу натиснувши защібку, що знаходиться на верхній частині прикладу (Мал.</a:t>
            </a:r>
            <a:r>
              <a:rPr b="0" lang="ru-RU" sz="800" spc="-7" strike="noStrike">
                <a:solidFill>
                  <a:srgbClr val="231f20"/>
                </a:solidFill>
                <a:latin typeface="Arial"/>
                <a:ea typeface="DejaVu Sans"/>
              </a:rPr>
              <a:t>5)</a:t>
            </a:r>
            <a:endParaRPr b="0" lang="ru-RU" sz="800" spc="-1" strike="noStrike">
              <a:solidFill>
                <a:srgbClr val="000000"/>
              </a:solidFill>
              <a:latin typeface="Arial"/>
            </a:endParaRPr>
          </a:p>
          <a:p>
            <a:pPr marL="88920" indent="-76680">
              <a:lnSpc>
                <a:spcPct val="100000"/>
              </a:lnSpc>
              <a:spcBef>
                <a:spcPts val="567"/>
              </a:spcBef>
              <a:buClr>
                <a:srgbClr val="231f20"/>
              </a:buClr>
              <a:buFont typeface="Symbol"/>
              <a:buChar char=""/>
              <a:tabLst>
                <a:tab algn="l" pos="89640"/>
              </a:tabLst>
            </a:pPr>
            <a:r>
              <a:rPr b="0" lang="ru-RU" sz="800" spc="4" strike="noStrike">
                <a:solidFill>
                  <a:srgbClr val="231f20"/>
                </a:solidFill>
                <a:latin typeface="Arial"/>
                <a:ea typeface="DejaVu Sans"/>
              </a:rPr>
              <a:t>Потягніть назад задню частину прикладу, доки вона не почне обертатись (мал.</a:t>
            </a:r>
            <a:r>
              <a:rPr b="0" lang="ru-RU" sz="800" spc="-32" strike="noStrike">
                <a:solidFill>
                  <a:srgbClr val="231f20"/>
                </a:solidFill>
                <a:latin typeface="Arial"/>
                <a:ea typeface="DejaVu Sans"/>
              </a:rPr>
              <a:t> </a:t>
            </a:r>
            <a:r>
              <a:rPr b="0" lang="ru-RU" sz="800" spc="7" strike="noStrike">
                <a:solidFill>
                  <a:srgbClr val="231f20"/>
                </a:solidFill>
                <a:latin typeface="Arial"/>
                <a:ea typeface="DejaVu Sans"/>
              </a:rPr>
              <a:t>5A)</a:t>
            </a:r>
            <a:endParaRPr b="0" lang="ru-RU" sz="800" spc="-1" strike="noStrike">
              <a:solidFill>
                <a:srgbClr val="000000"/>
              </a:solidFill>
              <a:latin typeface="Arial"/>
            </a:endParaRPr>
          </a:p>
          <a:p>
            <a:pPr marL="88920" indent="-76680">
              <a:lnSpc>
                <a:spcPct val="100000"/>
              </a:lnSpc>
              <a:spcBef>
                <a:spcPts val="567"/>
              </a:spcBef>
              <a:buClr>
                <a:srgbClr val="231f20"/>
              </a:buClr>
              <a:buFont typeface="Symbol"/>
              <a:buChar char=""/>
              <a:tabLst>
                <a:tab algn="l" pos="89640"/>
              </a:tabLst>
            </a:pPr>
            <a:r>
              <a:rPr b="0" lang="ru-RU" sz="800" spc="-1" strike="noStrike">
                <a:solidFill>
                  <a:srgbClr val="231f20"/>
                </a:solidFill>
                <a:latin typeface="Arial"/>
                <a:ea typeface="DejaVu Sans"/>
              </a:rPr>
              <a:t>ЗВЕРНІТЬ УВАГУ: ЗАДНЯ ЧАСТИНА ПРИКЛАДУ НА ПРУЖИНІ.</a:t>
            </a:r>
            <a:endParaRPr b="0" lang="ru-RU" sz="800" spc="-1" strike="noStrike">
              <a:solidFill>
                <a:srgbClr val="000000"/>
              </a:solidFill>
              <a:latin typeface="Arial"/>
            </a:endParaRPr>
          </a:p>
          <a:p>
            <a:pPr marL="88920" indent="-76680">
              <a:lnSpc>
                <a:spcPct val="100000"/>
              </a:lnSpc>
              <a:spcBef>
                <a:spcPts val="567"/>
              </a:spcBef>
              <a:buClr>
                <a:srgbClr val="231f20"/>
              </a:buClr>
              <a:buFont typeface="Symbol"/>
              <a:buChar char=""/>
              <a:tabLst>
                <a:tab algn="l" pos="89640"/>
              </a:tabLst>
            </a:pPr>
            <a:r>
              <a:rPr b="0" lang="ru-RU" sz="800" spc="-1" strike="noStrike">
                <a:solidFill>
                  <a:srgbClr val="231f20"/>
                </a:solidFill>
                <a:latin typeface="Arial"/>
                <a:ea typeface="DejaVu Sans"/>
              </a:rPr>
              <a:t>Поверніть задню частину прикладу на 90 градусів (Мал.5B).</a:t>
            </a:r>
            <a:endParaRPr b="0" lang="ru-RU" sz="800" spc="-1" strike="noStrike">
              <a:solidFill>
                <a:srgbClr val="000000"/>
              </a:solidFill>
              <a:latin typeface="Arial"/>
            </a:endParaRPr>
          </a:p>
          <a:p>
            <a:pPr marL="88920" indent="-76680">
              <a:lnSpc>
                <a:spcPct val="100000"/>
              </a:lnSpc>
              <a:spcBef>
                <a:spcPts val="567"/>
              </a:spcBef>
              <a:buClr>
                <a:srgbClr val="231f20"/>
              </a:buClr>
              <a:buFont typeface="Symbol"/>
              <a:buChar char=""/>
              <a:tabLst>
                <a:tab algn="l" pos="89640"/>
              </a:tabLst>
            </a:pPr>
            <a:r>
              <a:rPr b="0" lang="ru-RU" sz="800" spc="-1" strike="noStrike">
                <a:solidFill>
                  <a:srgbClr val="231f20"/>
                </a:solidFill>
                <a:latin typeface="Arial"/>
                <a:ea typeface="DejaVu Sans"/>
              </a:rPr>
              <a:t>Помістіть шприц RDD у ствол шприцемета  (Мал.5C).</a:t>
            </a:r>
            <a:endParaRPr b="0" lang="ru-RU" sz="800" spc="-1" strike="noStrike">
              <a:solidFill>
                <a:srgbClr val="000000"/>
              </a:solidFill>
              <a:latin typeface="Arial"/>
            </a:endParaRPr>
          </a:p>
          <a:p>
            <a:pPr marL="88920" indent="-76680">
              <a:lnSpc>
                <a:spcPct val="100000"/>
              </a:lnSpc>
              <a:spcBef>
                <a:spcPts val="567"/>
              </a:spcBef>
              <a:buClr>
                <a:srgbClr val="231f20"/>
              </a:buClr>
              <a:buFont typeface="Symbol"/>
              <a:buChar char=""/>
              <a:tabLst>
                <a:tab algn="l" pos="89640"/>
              </a:tabLst>
            </a:pPr>
            <a:r>
              <a:rPr b="0" lang="ru-RU" sz="800" spc="-1" strike="noStrike">
                <a:solidFill>
                  <a:srgbClr val="231f20"/>
                </a:solidFill>
                <a:latin typeface="Arial"/>
                <a:ea typeface="DejaVu Sans"/>
              </a:rPr>
              <a:t>Потягніть задню частину прикладу назад та поставте у вертикальне положення.</a:t>
            </a:r>
            <a:endParaRPr b="0" lang="ru-RU" sz="800" spc="-1" strike="noStrike">
              <a:solidFill>
                <a:srgbClr val="000000"/>
              </a:solidFill>
              <a:latin typeface="Arial"/>
            </a:endParaRPr>
          </a:p>
          <a:p>
            <a:pPr marL="88920" indent="-76680">
              <a:lnSpc>
                <a:spcPct val="100000"/>
              </a:lnSpc>
              <a:spcBef>
                <a:spcPts val="567"/>
              </a:spcBef>
              <a:buClr>
                <a:srgbClr val="231f20"/>
              </a:buClr>
              <a:buFont typeface="Symbol"/>
              <a:buChar char=""/>
              <a:tabLst>
                <a:tab algn="l" pos="89640"/>
              </a:tabLst>
            </a:pPr>
            <a:r>
              <a:rPr b="0" lang="ru-RU" sz="800" spc="-1" strike="noStrike">
                <a:solidFill>
                  <a:srgbClr val="231f20"/>
                </a:solidFill>
                <a:latin typeface="Arial"/>
                <a:ea typeface="DejaVu Sans"/>
              </a:rPr>
              <a:t>Щільно притисніть задню частину прикладу щоб спрацювала защібка (Мал. 5D)</a:t>
            </a:r>
            <a:endParaRPr b="0" lang="ru-RU" sz="800" spc="-1" strike="noStrike">
              <a:solidFill>
                <a:srgbClr val="000000"/>
              </a:solidFill>
              <a:latin typeface="Arial"/>
            </a:endParaRPr>
          </a:p>
          <a:p>
            <a:pPr algn="r">
              <a:lnSpc>
                <a:spcPct val="100000"/>
              </a:lnSpc>
              <a:spcBef>
                <a:spcPts val="471"/>
              </a:spcBef>
              <a:tabLst>
                <a:tab algn="l" pos="89640"/>
              </a:tabLst>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4" strike="noStrike">
                <a:solidFill>
                  <a:srgbClr val="231f20"/>
                </a:solidFill>
                <a:latin typeface="Arial"/>
                <a:ea typeface="DejaVu Sans"/>
              </a:rPr>
              <a:t>5C</a:t>
            </a:r>
            <a:endParaRPr b="0" lang="ru-RU" sz="800" spc="-1" strike="noStrike">
              <a:solidFill>
                <a:srgbClr val="000000"/>
              </a:solidFill>
              <a:latin typeface="Arial"/>
            </a:endParaRPr>
          </a:p>
        </p:txBody>
      </p:sp>
      <p:sp>
        <p:nvSpPr>
          <p:cNvPr id="329" name="object 7"/>
          <p:cNvSpPr/>
          <p:nvPr/>
        </p:nvSpPr>
        <p:spPr>
          <a:xfrm>
            <a:off x="3240000" y="3164040"/>
            <a:ext cx="435600" cy="133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7" strike="noStrike">
                <a:solidFill>
                  <a:srgbClr val="231f20"/>
                </a:solidFill>
                <a:latin typeface="Arial"/>
                <a:ea typeface="DejaVu Sans"/>
              </a:rPr>
              <a:t>5B</a:t>
            </a:r>
            <a:endParaRPr b="0" lang="ru-RU" sz="800" spc="-1" strike="noStrike">
              <a:solidFill>
                <a:srgbClr val="000000"/>
              </a:solidFill>
              <a:latin typeface="Arial"/>
            </a:endParaRPr>
          </a:p>
        </p:txBody>
      </p:sp>
      <p:pic>
        <p:nvPicPr>
          <p:cNvPr id="330" name="object 8" descr=""/>
          <p:cNvPicPr/>
          <p:nvPr/>
        </p:nvPicPr>
        <p:blipFill>
          <a:blip r:embed="rId4"/>
          <a:stretch/>
        </p:blipFill>
        <p:spPr>
          <a:xfrm>
            <a:off x="2162160" y="1911960"/>
            <a:ext cx="1491840" cy="1256400"/>
          </a:xfrm>
          <a:prstGeom prst="rect">
            <a:avLst/>
          </a:prstGeom>
          <a:ln w="0">
            <a:noFill/>
          </a:ln>
        </p:spPr>
      </p:pic>
      <p:sp>
        <p:nvSpPr>
          <p:cNvPr id="331" name="object 9"/>
          <p:cNvSpPr/>
          <p:nvPr/>
        </p:nvSpPr>
        <p:spPr>
          <a:xfrm>
            <a:off x="2149560" y="3439800"/>
            <a:ext cx="547920" cy="133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1" strike="noStrike">
                <a:solidFill>
                  <a:srgbClr val="231f20"/>
                </a:solidFill>
                <a:latin typeface="Arial"/>
                <a:ea typeface="DejaVu Sans"/>
              </a:rPr>
              <a:t>5D</a:t>
            </a:r>
            <a:endParaRPr b="0" lang="ru-RU" sz="800" spc="-1" strike="noStrike">
              <a:solidFill>
                <a:srgbClr val="000000"/>
              </a:solidFill>
              <a:latin typeface="Arial"/>
            </a:endParaRPr>
          </a:p>
        </p:txBody>
      </p:sp>
      <p:sp>
        <p:nvSpPr>
          <p:cNvPr id="332" name="object 10"/>
          <p:cNvSpPr/>
          <p:nvPr/>
        </p:nvSpPr>
        <p:spPr>
          <a:xfrm>
            <a:off x="3240000" y="1679400"/>
            <a:ext cx="422640" cy="1339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ru-RU" sz="800" spc="-26" strike="noStrike">
                <a:solidFill>
                  <a:srgbClr val="231f20"/>
                </a:solidFill>
                <a:latin typeface="Arial"/>
                <a:ea typeface="DejaVu Sans"/>
              </a:rPr>
              <a:t>Мал.</a:t>
            </a:r>
            <a:r>
              <a:rPr b="0" lang="ru-RU" sz="800" spc="-35" strike="noStrike">
                <a:solidFill>
                  <a:srgbClr val="231f20"/>
                </a:solidFill>
                <a:latin typeface="Arial"/>
                <a:ea typeface="DejaVu Sans"/>
              </a:rPr>
              <a:t> </a:t>
            </a:r>
            <a:r>
              <a:rPr b="0" lang="ru-RU" sz="800" spc="4" strike="noStrike">
                <a:solidFill>
                  <a:srgbClr val="231f20"/>
                </a:solidFill>
                <a:latin typeface="Arial"/>
                <a:ea typeface="DejaVu Sans"/>
              </a:rPr>
              <a:t>5A</a:t>
            </a:r>
            <a:endParaRPr b="0" lang="ru-RU" sz="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3443</TotalTime>
  <Application>LibreOffice/7.4.2.3$Windows_X86_64 LibreOffice_project/382eef1f22670f7f4118c8c2dd222ec7ad009daf</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2022-12-08T16:53:34Z</dcterms:created>
  <dc:creator/>
  <dc:description/>
  <dc:language>ru-RU</dc:language>
  <cp:lastModifiedBy/>
  <dcterms:modified xsi:type="dcterms:W3CDTF">2022-12-20T21:00:58Z</dcterms:modified>
  <cp:revision>202</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2017-03-02T00:00:00Z</vt:filetime>
  </property>
  <property fmtid="{D5CDD505-2E9C-101B-9397-08002B2CF9AE}" pid="3" name="Creator">
    <vt:lpwstr>Adobe InDesign CC 2017 (Macintosh)</vt:lpwstr>
  </property>
  <property fmtid="{D5CDD505-2E9C-101B-9397-08002B2CF9AE}" pid="4" name="LastSaved">
    <vt:filetime>2022-12-08T00:00:00Z</vt:filetime>
  </property>
  <property fmtid="{D5CDD505-2E9C-101B-9397-08002B2CF9AE}" pid="5" name="PresentationFormat">
    <vt:lpwstr>On-screen Show (4:3)</vt:lpwstr>
  </property>
</Properties>
</file>